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874" y="-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91CBB3-4795-457A-8C9C-61889E86238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CBF274-E7A9-48A8-80F2-3E46A8D75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CBB3-4795-457A-8C9C-61889E86238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F274-E7A9-48A8-80F2-3E46A8D75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CBB3-4795-457A-8C9C-61889E86238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F274-E7A9-48A8-80F2-3E46A8D75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91CBB3-4795-457A-8C9C-61889E86238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CBF274-E7A9-48A8-80F2-3E46A8D757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91CBB3-4795-457A-8C9C-61889E86238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CBF274-E7A9-48A8-80F2-3E46A8D75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CBB3-4795-457A-8C9C-61889E86238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F274-E7A9-48A8-80F2-3E46A8D757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CBB3-4795-457A-8C9C-61889E86238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F274-E7A9-48A8-80F2-3E46A8D757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91CBB3-4795-457A-8C9C-61889E86238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CBF274-E7A9-48A8-80F2-3E46A8D757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CBB3-4795-457A-8C9C-61889E86238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F274-E7A9-48A8-80F2-3E46A8D75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91CBB3-4795-457A-8C9C-61889E86238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CBF274-E7A9-48A8-80F2-3E46A8D757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91CBB3-4795-457A-8C9C-61889E86238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CBF274-E7A9-48A8-80F2-3E46A8D757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91CBB3-4795-457A-8C9C-61889E86238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CBF274-E7A9-48A8-80F2-3E46A8D75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\Desktop\New folder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Definition of</a:t>
            </a:r>
            <a:br>
              <a:rPr lang="en-US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auditory processing disorder  </a:t>
            </a:r>
            <a:endParaRPr lang="en-US" sz="28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5257800"/>
          </a:xfrm>
        </p:spPr>
        <p:txBody>
          <a:bodyPr>
            <a:noAutofit/>
          </a:bodyPr>
          <a:lstStyle/>
          <a:p>
            <a:pPr rtl="1">
              <a:buSzPct val="100000"/>
              <a:buFont typeface="Wingdings" pitchFamily="2" charset="2"/>
              <a:buChar char="§"/>
            </a:pPr>
            <a:r>
              <a:rPr lang="en-US" sz="2000" dirty="0" smtClean="0"/>
              <a:t>APD </a:t>
            </a:r>
            <a:r>
              <a:rPr lang="en-US" sz="2000" dirty="0"/>
              <a:t>is defect in the neural processing of auditory stimuli that caused by higher level of language, cognitive or other relevant factors.</a:t>
            </a:r>
          </a:p>
          <a:p>
            <a:pPr lvl="0"/>
            <a:r>
              <a:rPr lang="en-US" sz="2000" dirty="0"/>
              <a:t> These persons shows sensory processing defects that are more </a:t>
            </a:r>
            <a:r>
              <a:rPr lang="en-US" sz="2000" dirty="0" err="1"/>
              <a:t>sensilble</a:t>
            </a:r>
            <a:r>
              <a:rPr lang="en-US" sz="2000" dirty="0"/>
              <a:t> in hearing dimensions. 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b="1" dirty="0"/>
              <a:t>Shows decreased performance in one or more areas as follows: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/>
          </a:p>
          <a:p>
            <a:pPr lvl="0"/>
            <a:r>
              <a:rPr lang="en-US" sz="2000" dirty="0" smtClean="0"/>
              <a:t>sound localization</a:t>
            </a:r>
            <a:endParaRPr lang="en-US" sz="2000" dirty="0"/>
          </a:p>
          <a:p>
            <a:pPr lvl="0"/>
            <a:r>
              <a:rPr lang="en-US" sz="2000" dirty="0" smtClean="0"/>
              <a:t>sound </a:t>
            </a:r>
            <a:r>
              <a:rPr lang="en-US" sz="2000" dirty="0" err="1" smtClean="0"/>
              <a:t>lateration</a:t>
            </a:r>
            <a:endParaRPr lang="en-US" sz="2000" dirty="0"/>
          </a:p>
          <a:p>
            <a:pPr lvl="0"/>
            <a:r>
              <a:rPr lang="en-US" sz="2000" dirty="0" smtClean="0"/>
              <a:t>Auditory discrimination</a:t>
            </a:r>
            <a:endParaRPr lang="en-US" sz="2000" dirty="0"/>
          </a:p>
          <a:p>
            <a:r>
              <a:rPr lang="en-US" sz="2000" dirty="0"/>
              <a:t> auditory pattern recognition that is the ability to determine the similarities and differences in the </a:t>
            </a:r>
            <a:r>
              <a:rPr lang="en-US" sz="2000" dirty="0" smtClean="0"/>
              <a:t>voice pattern</a:t>
            </a:r>
            <a:r>
              <a:rPr lang="en-US" sz="2000" dirty="0"/>
              <a:t>.</a:t>
            </a:r>
            <a:endParaRPr lang="fa-IR" sz="2000" dirty="0" smtClean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A\Desktop\New folder\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0"/>
            <a:ext cx="1919283" cy="14287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buClr>
                <a:srgbClr val="00B050"/>
              </a:buClr>
              <a:buSzPct val="150000"/>
              <a:buFont typeface="Wingdings" pitchFamily="2" charset="2"/>
              <a:buChar char="O"/>
            </a:pP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Red flag</a:t>
            </a:r>
            <a:endParaRPr lang="en-US" sz="36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7858180" cy="4873752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problem </a:t>
            </a:r>
            <a:r>
              <a:rPr lang="en-US" dirty="0"/>
              <a:t>with understanding conversation subject</a:t>
            </a:r>
          </a:p>
          <a:p>
            <a:pPr lvl="0"/>
            <a:r>
              <a:rPr lang="en-US" dirty="0"/>
              <a:t>inability to organize and express thoughts</a:t>
            </a:r>
          </a:p>
          <a:p>
            <a:pPr lvl="0"/>
            <a:r>
              <a:rPr lang="en-US" dirty="0"/>
              <a:t> problems with answer to open-ended questions</a:t>
            </a:r>
          </a:p>
          <a:p>
            <a:pPr lvl="0"/>
            <a:r>
              <a:rPr lang="en-US" dirty="0"/>
              <a:t>differences in verbal abilities compared with the functional abilities</a:t>
            </a:r>
          </a:p>
          <a:p>
            <a:pPr lvl="0"/>
            <a:r>
              <a:rPr lang="en-US" dirty="0"/>
              <a:t> word finding problems</a:t>
            </a:r>
          </a:p>
          <a:p>
            <a:r>
              <a:rPr lang="en-US" dirty="0"/>
              <a:t> problem with </a:t>
            </a:r>
            <a:r>
              <a:rPr lang="en-US" dirty="0" smtClean="0"/>
              <a:t>attention to </a:t>
            </a:r>
            <a:r>
              <a:rPr lang="en-US" dirty="0" err="1"/>
              <a:t>informations</a:t>
            </a:r>
            <a:r>
              <a:rPr lang="en-US" dirty="0"/>
              <a:t> that verbally expressed.</a:t>
            </a:r>
            <a:endParaRPr lang="fa-IR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A\Desktop\New folder\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725144"/>
            <a:ext cx="2627784" cy="1876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problem </a:t>
            </a:r>
            <a:r>
              <a:rPr lang="en-US" dirty="0"/>
              <a:t>with remembering information that </a:t>
            </a:r>
            <a:r>
              <a:rPr lang="en-US" dirty="0" err="1"/>
              <a:t>heared</a:t>
            </a:r>
            <a:r>
              <a:rPr lang="en-US" dirty="0"/>
              <a:t> in the form of verbal.</a:t>
            </a:r>
          </a:p>
          <a:p>
            <a:pPr lvl="0"/>
            <a:r>
              <a:rPr lang="en-US" dirty="0"/>
              <a:t>poor </a:t>
            </a:r>
            <a:r>
              <a:rPr lang="en-US" dirty="0" smtClean="0"/>
              <a:t>auditory </a:t>
            </a:r>
            <a:r>
              <a:rPr lang="en-US" dirty="0"/>
              <a:t>skills</a:t>
            </a:r>
          </a:p>
          <a:p>
            <a:pPr lvl="0"/>
            <a:r>
              <a:rPr lang="en-US" dirty="0"/>
              <a:t>poor </a:t>
            </a:r>
            <a:r>
              <a:rPr lang="en-US" dirty="0" err="1" smtClean="0"/>
              <a:t>educationall</a:t>
            </a:r>
            <a:r>
              <a:rPr lang="en-US" dirty="0" smtClean="0"/>
              <a:t> </a:t>
            </a:r>
            <a:r>
              <a:rPr lang="en-US" dirty="0"/>
              <a:t>performance</a:t>
            </a:r>
          </a:p>
          <a:p>
            <a:pPr lvl="0"/>
            <a:r>
              <a:rPr lang="en-US" dirty="0"/>
              <a:t> inappropriate response during conversation</a:t>
            </a:r>
          </a:p>
          <a:p>
            <a:pPr lvl="0"/>
            <a:r>
              <a:rPr lang="en-US" dirty="0"/>
              <a:t> problem with </a:t>
            </a:r>
            <a:r>
              <a:rPr lang="en-US" dirty="0" smtClean="0"/>
              <a:t>doing </a:t>
            </a:r>
            <a:r>
              <a:rPr lang="en-US" dirty="0"/>
              <a:t>complex verbal commands and maintaining their sequence</a:t>
            </a:r>
          </a:p>
          <a:p>
            <a:pPr lvl="0"/>
            <a:r>
              <a:rPr lang="en-US" dirty="0"/>
              <a:t>problem with speech comprehension </a:t>
            </a:r>
          </a:p>
          <a:p>
            <a:pPr algn="r" rtl="1">
              <a:buClr>
                <a:schemeClr val="accent2"/>
              </a:buClr>
              <a:buSzPct val="150000"/>
              <a:buFont typeface="Wingdings" pitchFamily="2" charset="2"/>
              <a:buChar char="?"/>
            </a:pP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buClr>
                <a:srgbClr val="00B050"/>
              </a:buClr>
              <a:buSzPct val="150000"/>
              <a:buFont typeface="Wingdings" pitchFamily="2" charset="2"/>
              <a:buChar char="O"/>
            </a:pP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Red flag</a:t>
            </a:r>
            <a:endParaRPr lang="en-US" sz="36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A\Desktop\New folder\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63431">
            <a:off x="5349348" y="4687375"/>
            <a:ext cx="2438400" cy="18539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solidFill>
                  <a:srgbClr val="FF388C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Red flag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10 Red Flag Behaviors for auditory processing disorders: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marL="0" marR="0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1. Poor listening skills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marL="0" marR="0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2. Frequently misunderstands speech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marL="0" marR="0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3. Difficulty following oral directions or answering questions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marL="0" marR="0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4. Provides inappropriate responses during conversations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marL="0" marR="0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5. Tendency to confuse similar sounding words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6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solidFill>
                  <a:srgbClr val="FF388C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Red flag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marR="0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6. Easily distracted by noises and difficulty concentrating when background noise is present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marL="0" marR="0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7. Poor academic functioning in the absence of 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 developmental </a:t>
            </a:r>
            <a:r>
              <a:rPr lang="en-US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delays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marL="0" marR="0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8. History or presence of speech or language delays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marL="0" marR="0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9. History of ear infection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marL="0" marR="0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10. Generally, “normal” results on regular hearing tests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2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">
      <a:dk1>
        <a:sysClr val="windowText" lastClr="000000"/>
      </a:dk1>
      <a:lt1>
        <a:sysClr val="window" lastClr="FFFFFF"/>
      </a:lt1>
      <a:dk2>
        <a:srgbClr val="666666"/>
      </a:dk2>
      <a:lt2>
        <a:srgbClr val="FF388C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214</TotalTime>
  <Words>224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PowerPoint Presentation</vt:lpstr>
      <vt:lpstr>Definition of  auditory processing disorder  </vt:lpstr>
      <vt:lpstr>Red flag</vt:lpstr>
      <vt:lpstr>Red flag</vt:lpstr>
      <vt:lpstr>Red flag</vt:lpstr>
      <vt:lpstr>Red flag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Behnaz</cp:lastModifiedBy>
  <cp:revision>13</cp:revision>
  <dcterms:created xsi:type="dcterms:W3CDTF">2012-11-11T03:44:24Z</dcterms:created>
  <dcterms:modified xsi:type="dcterms:W3CDTF">2015-11-03T21:28:27Z</dcterms:modified>
</cp:coreProperties>
</file>