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9" r:id="rId4"/>
    <p:sldId id="270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1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82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5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45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4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58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94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6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9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72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54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F04A-BD7D-48B0-9D2F-760A8AF268BA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DAF7-43E2-4C54-8C21-F1DDB788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41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:\family planning\اسلايد خالي و عكسهاي جالب\جالب\تصویر\بسم اله\69907_Sf2IViQ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799"/>
            <a:ext cx="8229600" cy="2819401"/>
          </a:xfrm>
          <a:prstGeom prst="roundRect">
            <a:avLst>
              <a:gd name="adj" fmla="val 8594"/>
            </a:avLst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4084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pPr rtl="1"/>
            <a:r>
              <a:rPr lang="fa-IR" sz="7200" dirty="0" smtClean="0"/>
              <a:t>معاونت امور بهداشتی دانشگاه</a:t>
            </a:r>
            <a:br>
              <a:rPr lang="fa-IR" sz="7200" dirty="0" smtClean="0"/>
            </a:br>
            <a:r>
              <a:rPr lang="fa-IR" sz="7200" dirty="0" smtClean="0"/>
              <a:t>خلاصه نتایج </a:t>
            </a:r>
            <a:r>
              <a:rPr lang="fa-IR" sz="7200" dirty="0" smtClean="0"/>
              <a:t>معاینات شاغلین </a:t>
            </a:r>
            <a:r>
              <a:rPr lang="fa-IR" sz="7200" dirty="0" smtClean="0"/>
              <a:t>در استان کرمانشاه</a:t>
            </a:r>
            <a:r>
              <a:rPr lang="fa-IR" sz="7200" dirty="0" smtClean="0"/>
              <a:t/>
            </a:r>
            <a:br>
              <a:rPr lang="fa-IR" sz="7200" dirty="0" smtClean="0"/>
            </a:br>
            <a:r>
              <a:rPr lang="fa-IR" sz="7200" dirty="0"/>
              <a:t/>
            </a:r>
            <a:br>
              <a:rPr lang="fa-IR" sz="7200" dirty="0"/>
            </a:br>
            <a:r>
              <a:rPr lang="fa-IR" sz="7200" dirty="0" smtClean="0"/>
              <a:t> درسال1393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7180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598574"/>
              </p:ext>
            </p:extLst>
          </p:nvPr>
        </p:nvGraphicFramePr>
        <p:xfrm>
          <a:off x="827584" y="1412776"/>
          <a:ext cx="7704856" cy="334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640"/>
                <a:gridCol w="2370633"/>
                <a:gridCol w="2524583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تعدادشاغلین معاینه</a:t>
                      </a:r>
                      <a:r>
                        <a:rPr lang="fa-IR" sz="1600" baseline="0" dirty="0" smtClean="0"/>
                        <a:t> شده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تعدادشاغلین</a:t>
                      </a:r>
                      <a:r>
                        <a:rPr lang="fa-IR" sz="1600" baseline="0" dirty="0" smtClean="0"/>
                        <a:t> تحت پوشش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تعدادکارگاههای</a:t>
                      </a:r>
                      <a:r>
                        <a:rPr lang="fa-IR" sz="1600" baseline="0" dirty="0" smtClean="0"/>
                        <a:t> تحت پوشش</a:t>
                      </a:r>
                      <a:endParaRPr lang="en-US" sz="1600" dirty="0"/>
                    </a:p>
                  </a:txBody>
                  <a:tcPr anchor="ctr"/>
                </a:tc>
              </a:tr>
              <a:tr h="2124236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 17991 نفر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39891 نفر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a-IR" sz="2400" b="1" dirty="0" smtClean="0">
                          <a:solidFill>
                            <a:srgbClr val="FF0000"/>
                          </a:solidFill>
                        </a:rPr>
                        <a:t>12880</a:t>
                      </a:r>
                      <a:r>
                        <a:rPr lang="fa-IR" sz="2400" dirty="0" smtClean="0"/>
                        <a:t> </a:t>
                      </a:r>
                      <a:r>
                        <a:rPr lang="fa-IR" sz="2400" dirty="0" smtClean="0"/>
                        <a:t>واحد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064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19268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3335837"/>
              </p:ext>
            </p:extLst>
          </p:nvPr>
        </p:nvGraphicFramePr>
        <p:xfrm>
          <a:off x="755576" y="1397000"/>
          <a:ext cx="7704856" cy="4120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889074"/>
                <a:gridCol w="2159598"/>
              </a:tblGrid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16936 نفر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fa-IR" dirty="0" smtClean="0"/>
                        <a:t>کلنیک </a:t>
                      </a:r>
                      <a:r>
                        <a:rPr lang="fa-IR" dirty="0" smtClean="0"/>
                        <a:t>تخصصی طب کار(دکترسیف منش)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fa-IR" dirty="0" smtClean="0"/>
                        <a:t>تعدادکل معاینات</a:t>
                      </a:r>
                      <a:r>
                        <a:rPr lang="fa-IR" baseline="0" dirty="0" smtClean="0"/>
                        <a:t> </a:t>
                      </a:r>
                      <a:r>
                        <a:rPr lang="fa-IR" baseline="0" dirty="0" smtClean="0"/>
                        <a:t>انجام </a:t>
                      </a:r>
                      <a:r>
                        <a:rPr lang="en-US" baseline="0" dirty="0" smtClean="0"/>
                        <a:t>  </a:t>
                      </a:r>
                      <a:r>
                        <a:rPr lang="fa-IR" baseline="0" dirty="0" smtClean="0"/>
                        <a:t>شده با احتساب رانندگان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3426 نفر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bg1"/>
                          </a:solidFill>
                        </a:rPr>
                        <a:t>بخش دولتی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b="1" smtClean="0"/>
                        <a:t>14565 نفر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bg1"/>
                          </a:solidFill>
                        </a:rPr>
                        <a:t>سایر پزشکان (دارای مجوزمطب وواحد کاری)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661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19268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6065602"/>
              </p:ext>
            </p:extLst>
          </p:nvPr>
        </p:nvGraphicFramePr>
        <p:xfrm>
          <a:off x="755576" y="1397000"/>
          <a:ext cx="7704856" cy="4120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889074"/>
                <a:gridCol w="2159598"/>
              </a:tblGrid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کلنیک تخصصی طب کار(دکترسیف منش)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مراکزانجام دهنده معاینات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1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bg1"/>
                          </a:solidFill>
                        </a:rPr>
                        <a:t> مرکز دولتی طب کار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73411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26 نفر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bg1"/>
                          </a:solidFill>
                        </a:rPr>
                        <a:t>پزشکان دارای مجوزمطب وواحد کاری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9963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76063"/>
          </a:xfrm>
        </p:spPr>
        <p:txBody>
          <a:bodyPr>
            <a:noAutofit/>
          </a:bodyPr>
          <a:lstStyle/>
          <a:p>
            <a:r>
              <a:rPr lang="fa-IR" sz="2400" b="1" dirty="0" smtClean="0"/>
              <a:t>نتایج معاینات دوره ای </a:t>
            </a:r>
            <a:r>
              <a:rPr lang="fa-IR" sz="2400" b="1" dirty="0" smtClean="0">
                <a:solidFill>
                  <a:srgbClr val="FF0000"/>
                </a:solidFill>
              </a:rPr>
              <a:t>دربخش دولتی وپزشکان دارای مجوز </a:t>
            </a:r>
            <a:r>
              <a:rPr lang="fa-IR" sz="2400" b="1" dirty="0" smtClean="0"/>
              <a:t>براساس میزان بروزوشیوع تاپایان سال1393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316940"/>
            <a:ext cx="7488832" cy="499238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2900750"/>
              </p:ext>
            </p:extLst>
          </p:nvPr>
        </p:nvGraphicFramePr>
        <p:xfrm>
          <a:off x="611560" y="1052736"/>
          <a:ext cx="777686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826"/>
                <a:gridCol w="4221932"/>
                <a:gridCol w="971106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تعداد (نفر)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نوع</a:t>
                      </a:r>
                      <a:r>
                        <a:rPr lang="fa-IR" sz="2400" baseline="0" dirty="0" smtClean="0"/>
                        <a:t> عارضه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ردیف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کاتاراکت (آب مروارید)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592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کمردردمرتبط باکار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39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اختلالات اسکلتی عضلانی دکوروین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256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درماتیت التهابی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107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درماتیت تماسی آلرژیک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97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پنومونیت افزایش حساسیتی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710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شرایط</a:t>
                      </a:r>
                      <a:r>
                        <a:rPr lang="fa-IR" sz="2400" baseline="0" dirty="0" smtClean="0"/>
                        <a:t> خاص تنفسی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پنوموکونیوزیس بعلت سیلیس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67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آسم شغلی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1951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کاهش شنوایی شغلی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بروسلوز(تب مالت)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/>
                        <a:t>11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04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fa-IR" sz="2000" b="1" dirty="0"/>
              <a:t>نتایج معاینات دوره ای </a:t>
            </a:r>
            <a:r>
              <a:rPr lang="fa-IR" sz="2000" b="1" dirty="0" smtClean="0">
                <a:solidFill>
                  <a:srgbClr val="FF0000"/>
                </a:solidFill>
              </a:rPr>
              <a:t>سلامت رانندگان </a:t>
            </a:r>
            <a:r>
              <a:rPr lang="fa-IR" sz="2000" b="1" dirty="0" smtClean="0"/>
              <a:t>دربخش </a:t>
            </a:r>
            <a:r>
              <a:rPr lang="fa-IR" sz="2000" b="1" dirty="0"/>
              <a:t>خصوصی(کلنیک تخصصی طب </a:t>
            </a:r>
            <a:r>
              <a:rPr lang="fa-IR" sz="2000" b="1" dirty="0" smtClean="0"/>
              <a:t>کار) درسال1393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489690"/>
              </p:ext>
            </p:extLst>
          </p:nvPr>
        </p:nvGraphicFramePr>
        <p:xfrm>
          <a:off x="1331640" y="1052731"/>
          <a:ext cx="6696745" cy="522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563"/>
                <a:gridCol w="3842053"/>
                <a:gridCol w="1152129"/>
              </a:tblGrid>
              <a:tr h="57753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تعداد (نفر)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نوع</a:t>
                      </a:r>
                      <a:r>
                        <a:rPr lang="fa-IR" sz="2000" baseline="0" dirty="0" smtClean="0"/>
                        <a:t> عارضه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ردیف</a:t>
                      </a:r>
                      <a:endParaRPr lang="en-US" sz="2000" dirty="0"/>
                    </a:p>
                  </a:txBody>
                  <a:tcPr anchor="ctr"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ضعف بینایی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اختلال میدان دید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5643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ضعف شنوایی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بیماری دریچه ای قلب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پرفشاری خون(ضعیف)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479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پرفشاری خون(متوسط تاشدید)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دیابت وابسته به انسولین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دیابت غیروابسته به انسولین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هیپرتیروئیدیسم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هیپوتیروئیدیسم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فلجی،فقدان یاقطع دراندام فوقانی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87109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فلجی،فقدان یاقطع دراندام تحتانی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45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971601" y="1145952"/>
            <a:ext cx="6825406" cy="54726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0825" y="188913"/>
            <a:ext cx="8424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6000" b="1"/>
              <a:t>در پناه خدا باشيد</a:t>
            </a:r>
            <a:endParaRPr lang="en-US" sz="6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235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معاونت امور بهداشتی دانشگاه خلاصه نتایج معاینات شاغلین در استان کرمانشاه   درسال1393</vt:lpstr>
      <vt:lpstr>Slide 3</vt:lpstr>
      <vt:lpstr>Slide 4</vt:lpstr>
      <vt:lpstr>Slide 5</vt:lpstr>
      <vt:lpstr>نتایج معاینات دوره ای دربخش دولتی وپزشکان دارای مجوز براساس میزان بروزوشیوع تاپایان سال1393</vt:lpstr>
      <vt:lpstr>نتایج معاینات دوره ای سلامت رانندگان دربخش خصوصی(کلنیک تخصصی طب کار) درسال1393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Taherpoor</dc:creator>
  <cp:lastModifiedBy>R!!!</cp:lastModifiedBy>
  <cp:revision>50</cp:revision>
  <dcterms:created xsi:type="dcterms:W3CDTF">2015-11-18T07:31:53Z</dcterms:created>
  <dcterms:modified xsi:type="dcterms:W3CDTF">2015-12-16T04:35:31Z</dcterms:modified>
</cp:coreProperties>
</file>