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1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99850A-8BBF-49EB-B902-7822036EC657}">
          <p14:sldIdLst>
            <p14:sldId id="271"/>
            <p14:sldId id="258"/>
            <p14:sldId id="257"/>
            <p14:sldId id="259"/>
            <p14:sldId id="260"/>
            <p14:sldId id="261"/>
          </p14:sldIdLst>
        </p14:section>
        <p14:section name="Untitled Section" id="{67939678-806A-488B-A916-07BE275D882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8248-7AC6-430A-8052-799CE1E5F1F0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251-1417-4258-A8B6-CD80F019402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608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8248-7AC6-430A-8052-799CE1E5F1F0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251-1417-4258-A8B6-CD80F019402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41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8248-7AC6-430A-8052-799CE1E5F1F0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251-1417-4258-A8B6-CD80F019402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381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8248-7AC6-430A-8052-799CE1E5F1F0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251-1417-4258-A8B6-CD80F019402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980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8248-7AC6-430A-8052-799CE1E5F1F0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251-1417-4258-A8B6-CD80F019402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391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8248-7AC6-430A-8052-799CE1E5F1F0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251-1417-4258-A8B6-CD80F019402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184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8248-7AC6-430A-8052-799CE1E5F1F0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251-1417-4258-A8B6-CD80F019402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743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8248-7AC6-430A-8052-799CE1E5F1F0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251-1417-4258-A8B6-CD80F019402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586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8248-7AC6-430A-8052-799CE1E5F1F0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251-1417-4258-A8B6-CD80F019402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370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8248-7AC6-430A-8052-799CE1E5F1F0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251-1417-4258-A8B6-CD80F019402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528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8248-7AC6-430A-8052-799CE1E5F1F0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B251-1417-4258-A8B6-CD80F019402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356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88248-7AC6-430A-8052-799CE1E5F1F0}" type="datetimeFigureOut">
              <a:rPr lang="fa-IR" smtClean="0"/>
              <a:t>08/01/1437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B251-1417-4258-A8B6-CD80F019402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939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algn="l" rtl="0"/>
            <a:r>
              <a:rPr lang="en-US" dirty="0"/>
              <a:t>54 year old woman with type 2 DM</a:t>
            </a:r>
          </a:p>
          <a:p>
            <a:pPr algn="l" rtl="0"/>
            <a:r>
              <a:rPr lang="en-US" dirty="0" smtClean="0"/>
              <a:t>VA</a:t>
            </a:r>
            <a:r>
              <a:rPr lang="en-US" dirty="0"/>
              <a:t>: OS: 5/10</a:t>
            </a:r>
          </a:p>
          <a:p>
            <a:pPr algn="just" rtl="0"/>
            <a:r>
              <a:rPr lang="en-US" dirty="0"/>
              <a:t>How do you proceed with this case in your  current practice?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5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ive d\Retin\Retina\Dr. R Karkhaneh\کنگره 2015انجمن\Azam Torkzaban\IM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4" r="837"/>
          <a:stretch/>
        </p:blipFill>
        <p:spPr bwMode="auto">
          <a:xfrm>
            <a:off x="1763688" y="554"/>
            <a:ext cx="5600905" cy="667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after 6 </a:t>
            </a:r>
            <a:r>
              <a:rPr lang="en-US" dirty="0" err="1" smtClean="0"/>
              <a:t>intravitreal</a:t>
            </a:r>
            <a:r>
              <a:rPr lang="en-US" dirty="0" smtClean="0"/>
              <a:t> injection (IVB × 3 IVB + IVTA × 3)</a:t>
            </a:r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29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ive d\Retin\Retina\Dr. R Karkhaneh\کنگره 2015انجمن\Azam Torkzaban\IMG_0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7958" r="47306" b="541"/>
          <a:stretch/>
        </p:blipFill>
        <p:spPr bwMode="auto">
          <a:xfrm rot="5400000">
            <a:off x="2843808" y="-1251520"/>
            <a:ext cx="3096344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25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23 months after </a:t>
            </a:r>
            <a:r>
              <a:rPr lang="en-US" dirty="0" err="1" smtClean="0"/>
              <a:t>Vitrectomy</a:t>
            </a:r>
            <a:endParaRPr lang="fa-IR" dirty="0"/>
          </a:p>
        </p:txBody>
      </p:sp>
      <p:pic>
        <p:nvPicPr>
          <p:cNvPr id="3074" name="Picture 2" descr="D:\drive d\Retin\Retina\Dr. R Karkhaneh\کنگره 2015انجمن\Azam Torkzaban\IMG_00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6"/>
          <a:stretch/>
        </p:blipFill>
        <p:spPr bwMode="auto">
          <a:xfrm>
            <a:off x="2123728" y="692696"/>
            <a:ext cx="4585942" cy="59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rive d\Retin\Retina\Dr. R Karkhaneh\کنگره 2015انجمن\Azam Torkzaban\IMG_00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3286" b="-1"/>
          <a:stretch/>
        </p:blipFill>
        <p:spPr bwMode="auto">
          <a:xfrm>
            <a:off x="1979712" y="260648"/>
            <a:ext cx="5022304" cy="64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43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23 months after Vitrectomy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shamekh</dc:creator>
  <cp:lastModifiedBy>s_amini</cp:lastModifiedBy>
  <cp:revision>25</cp:revision>
  <dcterms:created xsi:type="dcterms:W3CDTF">2015-10-07T07:55:51Z</dcterms:created>
  <dcterms:modified xsi:type="dcterms:W3CDTF">2016-05-09T06:28:58Z</dcterms:modified>
</cp:coreProperties>
</file>