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9" r:id="rId1"/>
  </p:sldMasterIdLst>
  <p:notesMasterIdLst>
    <p:notesMasterId r:id="rId17"/>
  </p:notesMasterIdLst>
  <p:sldIdLst>
    <p:sldId id="269" r:id="rId2"/>
    <p:sldId id="270" r:id="rId3"/>
    <p:sldId id="271" r:id="rId4"/>
    <p:sldId id="272" r:id="rId5"/>
    <p:sldId id="273" r:id="rId6"/>
    <p:sldId id="282" r:id="rId7"/>
    <p:sldId id="28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7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3" name="Date Placeholder 2"/>
          <p:cNvSpPr txBox="1">
            <a:spLocks noGrp="1"/>
          </p:cNvSpPr>
          <p:nvPr>
            <p:ph type="dt" idx="1"/>
          </p:nvPr>
        </p:nvSpPr>
        <p:spPr>
          <a:xfrm>
            <a:off x="1587" y="0"/>
            <a:ext cx="2971800" cy="457200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4" name="Slide Image Placeholder 3"/>
          <p:cNvSpPr txBox="1"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srgbClr val="000000"/>
            </a:solidFill>
          </a:ln>
        </p:spPr>
        <p:txBody>
          <a:bodyPr wrap="square" lIns="91440" tIns="45720" rIns="91440" bIns="45720" anchor="ctr"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5" name="Notes Placeholder 4"/>
          <p:cNvSpPr txBox="1"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>
            <a:lvl1pPr lvl="0">
              <a:defRPr/>
            </a:lvl1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 txBox="1">
            <a:spLocks noGrp="1"/>
          </p:cNvSpPr>
          <p:nvPr>
            <p:ph type="ftr" idx="4"/>
          </p:nvPr>
        </p:nvSpPr>
        <p:spPr>
          <a:xfrm>
            <a:off x="3886200" y="8685212"/>
            <a:ext cx="2971800" cy="457200"/>
          </a:xfrm>
          <a:prstGeom prst="rect">
            <a:avLst/>
          </a:prstGeom>
          <a:noFill/>
        </p:spPr>
        <p:txBody>
          <a:bodyPr wrap="square" lIns="91440" tIns="45720" rIns="91440" bIns="45720" anchor="b"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idx="5"/>
          </p:nvPr>
        </p:nvSpPr>
        <p:spPr>
          <a:xfrm>
            <a:off x="1587" y="8685212"/>
            <a:ext cx="2971800" cy="457200"/>
          </a:xfrm>
          <a:prstGeom prst="rect">
            <a:avLst/>
          </a:prstGeom>
          <a:noFill/>
        </p:spPr>
        <p:txBody>
          <a:bodyPr wrap="square" lIns="91440" tIns="45720" rIns="91440" bIns="45720" anchor="b"/>
          <a:lstStyle>
            <a:lvl1pPr lvl="0">
              <a:defRPr/>
            </a:lvl1pPr>
          </a:lstStyle>
          <a:p>
            <a:fld id="{8B38DBA3-52F9-4AF4-A6A4-FA4D7DB2F99C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98432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  <a:noFill/>
        </p:spPr>
        <p:txBody>
          <a:bodyPr wrap="square" anchor="ctr"/>
          <a:lstStyle>
            <a:lvl1pPr lvl="0">
              <a:defRPr/>
            </a:lvl1pPr>
          </a:lstStyle>
          <a:p>
            <a:pPr lvl="0"/>
            <a:r>
              <a:rPr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457200" y="2247900"/>
            <a:ext cx="8229600" cy="4324350"/>
          </a:xfrm>
          <a:prstGeom prst="rect">
            <a:avLst/>
          </a:prstGeom>
          <a:noFill/>
        </p:spPr>
        <p:txBody>
          <a:bodyPr wrap="square" anchor="t"/>
          <a:lstStyle>
            <a:lvl1pPr lvl="0">
              <a:defRPr/>
            </a:lvl1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idx="10"/>
          </p:nvPr>
        </p:nvSpPr>
        <p:spPr>
          <a:xfrm>
            <a:off x="6584950" y="611187"/>
            <a:ext cx="957262" cy="457200"/>
          </a:xfrm>
          <a:prstGeom prst="rect">
            <a:avLst/>
          </a:prstGeom>
          <a:noFill/>
        </p:spPr>
        <p:txBody>
          <a:bodyPr wrap="square" anchor="t"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idx="11"/>
          </p:nvPr>
        </p:nvSpPr>
        <p:spPr>
          <a:xfrm>
            <a:off x="5257800" y="611187"/>
            <a:ext cx="1325562" cy="457200"/>
          </a:xfrm>
          <a:prstGeom prst="rect">
            <a:avLst/>
          </a:prstGeom>
          <a:noFill/>
        </p:spPr>
        <p:txBody>
          <a:bodyPr wrap="square" anchor="t"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idx="12"/>
          </p:nvPr>
        </p:nvSpPr>
        <p:spPr>
          <a:xfrm>
            <a:off x="8174037" y="1587"/>
            <a:ext cx="762000" cy="365125"/>
          </a:xfrm>
          <a:prstGeom prst="rect">
            <a:avLst/>
          </a:prstGeom>
          <a:noFill/>
        </p:spPr>
        <p:txBody>
          <a:bodyPr wrap="square" anchor="b"/>
          <a:lstStyle>
            <a:lvl1pPr lvl="0">
              <a:defRPr/>
            </a:lvl1pPr>
          </a:lstStyle>
          <a:p>
            <a:fld id="{8B38DBA3-52F9-4AF4-A6A4-FA4D7DB2F99C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flipV="1">
            <a:off x="5408612" y="3810000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>
            <a:noFill/>
          </a:ln>
        </p:spPr>
        <p:txBody>
          <a:bodyPr wrap="square" anchor="ctr"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3" name="Rectangle 2"/>
          <p:cNvSpPr/>
          <p:nvPr/>
        </p:nvSpPr>
        <p:spPr>
          <a:xfrm flipV="1">
            <a:off x="5410200" y="3895725"/>
            <a:ext cx="3733800" cy="1905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txBody>
          <a:bodyPr wrap="square" anchor="ctr"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4" name="Rectangle 3"/>
          <p:cNvSpPr/>
          <p:nvPr/>
        </p:nvSpPr>
        <p:spPr>
          <a:xfrm flipV="1">
            <a:off x="5410200" y="4114800"/>
            <a:ext cx="3733800" cy="7937"/>
          </a:xfrm>
          <a:prstGeom prst="rect">
            <a:avLst/>
          </a:prstGeom>
          <a:solidFill>
            <a:schemeClr val="accent2">
              <a:alpha val="65000"/>
            </a:schemeClr>
          </a:solidFill>
          <a:ln>
            <a:noFill/>
          </a:ln>
        </p:spPr>
        <p:txBody>
          <a:bodyPr wrap="square" anchor="ctr"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5" name="Rectangle 4"/>
          <p:cNvSpPr/>
          <p:nvPr/>
        </p:nvSpPr>
        <p:spPr>
          <a:xfrm flipV="1">
            <a:off x="5410200" y="4164012"/>
            <a:ext cx="1965325" cy="17463"/>
          </a:xfrm>
          <a:prstGeom prst="rect">
            <a:avLst/>
          </a:prstGeom>
          <a:solidFill>
            <a:schemeClr val="accent2">
              <a:alpha val="60000"/>
            </a:schemeClr>
          </a:solidFill>
          <a:ln>
            <a:noFill/>
          </a:ln>
        </p:spPr>
        <p:txBody>
          <a:bodyPr wrap="square" anchor="ctr"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6" name="Rectangle 5"/>
          <p:cNvSpPr/>
          <p:nvPr/>
        </p:nvSpPr>
        <p:spPr>
          <a:xfrm flipV="1">
            <a:off x="5410200" y="4198937"/>
            <a:ext cx="1965325" cy="7938"/>
          </a:xfrm>
          <a:prstGeom prst="rect">
            <a:avLst/>
          </a:prstGeom>
          <a:solidFill>
            <a:schemeClr val="accent2">
              <a:alpha val="65000"/>
            </a:schemeClr>
          </a:solidFill>
          <a:ln>
            <a:noFill/>
          </a:ln>
        </p:spPr>
        <p:txBody>
          <a:bodyPr wrap="square" anchor="ctr"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7" name="Rounded Rectangle 6"/>
          <p:cNvSpPr/>
          <p:nvPr/>
        </p:nvSpPr>
        <p:spPr>
          <a:xfrm>
            <a:off x="5410200" y="3962400"/>
            <a:ext cx="3062287" cy="2698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wrap="square" anchor="ctr"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8" name="Rounded Rectangle 7"/>
          <p:cNvSpPr/>
          <p:nvPr/>
        </p:nvSpPr>
        <p:spPr>
          <a:xfrm>
            <a:off x="7375525" y="4060825"/>
            <a:ext cx="1600200" cy="3651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wrap="square" anchor="ctr"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0" y="3648075"/>
            <a:ext cx="9144000" cy="242887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txBody>
          <a:bodyPr wrap="square" anchor="ctr"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0" y="3675062"/>
            <a:ext cx="9144000" cy="139700"/>
          </a:xfrm>
          <a:prstGeom prst="rect">
            <a:avLst/>
          </a:prstGeom>
          <a:solidFill>
            <a:schemeClr val="accent2">
              <a:alpha val="100000"/>
            </a:schemeClr>
          </a:solidFill>
          <a:ln>
            <a:noFill/>
          </a:ln>
        </p:spPr>
        <p:txBody>
          <a:bodyPr wrap="square" anchor="ctr"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11" name="Rectangle 10"/>
          <p:cNvSpPr/>
          <p:nvPr/>
        </p:nvSpPr>
        <p:spPr>
          <a:xfrm flipV="1">
            <a:off x="6413500" y="3641725"/>
            <a:ext cx="2728912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>
            <a:noFill/>
          </a:ln>
        </p:spPr>
        <p:txBody>
          <a:bodyPr wrap="square" anchor="ctr"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700462"/>
          </a:xfrm>
          <a:prstGeom prst="rect">
            <a:avLst/>
          </a:prstGeom>
          <a:solidFill>
            <a:schemeClr val="tx2">
              <a:alpha val="100000"/>
            </a:schemeClr>
          </a:solidFill>
          <a:ln>
            <a:noFill/>
          </a:ln>
        </p:spPr>
        <p:txBody>
          <a:bodyPr wrap="square" anchor="ctr"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13" name="Title 12"/>
          <p:cNvSpPr txBox="1">
            <a:spLocks noGrp="1"/>
          </p:cNvSpPr>
          <p:nvPr>
            <p:ph type="title"/>
          </p:nvPr>
        </p:nvSpPr>
        <p:spPr>
          <a:xfrm>
            <a:off x="457200" y="2400300"/>
            <a:ext cx="8458200" cy="1470025"/>
          </a:xfrm>
          <a:prstGeom prst="rect">
            <a:avLst/>
          </a:prstGeom>
          <a:noFill/>
        </p:spPr>
        <p:txBody>
          <a:bodyPr wrap="square" anchor="b"/>
          <a:lstStyle>
            <a:lvl1pPr lvl="0">
              <a:defRPr sz="4400">
                <a:solidFill>
                  <a:schemeClr val="bg1"/>
                </a:solidFill>
                <a:latin typeface="Trebuchet MS"/>
              </a:defRPr>
            </a:lvl1pPr>
          </a:lstStyle>
          <a:p>
            <a:pPr lvl="0"/>
            <a:r>
              <a:rPr sz="4400">
                <a:solidFill>
                  <a:schemeClr val="bg1"/>
                </a:solidFill>
              </a:rPr>
              <a:t>Click to edit Master title style</a:t>
            </a:r>
          </a:p>
        </p:txBody>
      </p:sp>
      <p:sp>
        <p:nvSpPr>
          <p:cNvPr id="14" name="Subtitle 13"/>
          <p:cNvSpPr txBox="1">
            <a:spLocks noGrp="1"/>
          </p:cNvSpPr>
          <p:nvPr>
            <p:ph type="subTitle" idx="1"/>
          </p:nvPr>
        </p:nvSpPr>
        <p:spPr>
          <a:xfrm>
            <a:off x="457200" y="3898900"/>
            <a:ext cx="4953000" cy="1752600"/>
          </a:xfrm>
          <a:prstGeom prst="rect">
            <a:avLst/>
          </a:prstGeom>
          <a:noFill/>
        </p:spPr>
        <p:txBody>
          <a:bodyPr wrap="square" anchor="t"/>
          <a:lstStyle>
            <a:lvl1pPr marL="63500" lvl="0" indent="0" algn="l">
              <a:buNone/>
              <a:defRPr sz="2400">
                <a:solidFill>
                  <a:schemeClr val="tx2"/>
                </a:solidFill>
              </a:defRPr>
            </a:lvl1pPr>
          </a:lstStyle>
          <a:p>
            <a:pPr marL="63500" lvl="0" indent="0" algn="l">
              <a:buNone/>
            </a:pPr>
            <a:r>
              <a:rPr sz="2400">
                <a:solidFill>
                  <a:schemeClr val="tx2"/>
                </a:solidFill>
              </a:rPr>
              <a:t>Click to edit Master subtitle style</a:t>
            </a:r>
          </a:p>
        </p:txBody>
      </p:sp>
      <p:sp>
        <p:nvSpPr>
          <p:cNvPr id="15" name="Date Placeholder 14"/>
          <p:cNvSpPr txBox="1">
            <a:spLocks noGrp="1"/>
          </p:cNvSpPr>
          <p:nvPr>
            <p:ph type="dt" idx="10"/>
          </p:nvPr>
        </p:nvSpPr>
        <p:spPr>
          <a:xfrm>
            <a:off x="6705600" y="4205287"/>
            <a:ext cx="958850" cy="457200"/>
          </a:xfrm>
          <a:prstGeom prst="rect">
            <a:avLst/>
          </a:prstGeom>
          <a:noFill/>
        </p:spPr>
        <p:txBody>
          <a:bodyPr wrap="square" anchor="t"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16" name="Footer Placeholder 15"/>
          <p:cNvSpPr txBox="1">
            <a:spLocks noGrp="1"/>
          </p:cNvSpPr>
          <p:nvPr>
            <p:ph type="ftr" idx="11"/>
          </p:nvPr>
        </p:nvSpPr>
        <p:spPr>
          <a:xfrm>
            <a:off x="5410200" y="4205287"/>
            <a:ext cx="1295400" cy="457200"/>
          </a:xfrm>
          <a:prstGeom prst="rect">
            <a:avLst/>
          </a:prstGeom>
          <a:noFill/>
        </p:spPr>
        <p:txBody>
          <a:bodyPr wrap="square" anchor="t"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17" name="Slide Number Placeholder 16"/>
          <p:cNvSpPr txBox="1">
            <a:spLocks noGrp="1"/>
          </p:cNvSpPr>
          <p:nvPr>
            <p:ph type="sldNum" idx="12"/>
          </p:nvPr>
        </p:nvSpPr>
        <p:spPr>
          <a:xfrm>
            <a:off x="8320087" y="0"/>
            <a:ext cx="746125" cy="365125"/>
          </a:xfrm>
          <a:prstGeom prst="rect">
            <a:avLst/>
          </a:prstGeom>
          <a:noFill/>
        </p:spPr>
        <p:txBody>
          <a:bodyPr wrap="square" anchor="b"/>
          <a:lstStyle>
            <a:lvl1pPr lvl="0" algn="r">
              <a:defRPr sz="1800">
                <a:solidFill>
                  <a:schemeClr val="bg1"/>
                </a:solidFill>
              </a:defRPr>
            </a:lvl1pPr>
          </a:lstStyle>
          <a:p>
            <a:fld id="{8B38DBA3-52F9-4AF4-A6A4-FA4D7DB2F99C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 txBox="1">
            <a:spLocks noGrp="1"/>
          </p:cNvSpPr>
          <p:nvPr>
            <p:ph type="dt" idx="10"/>
          </p:nvPr>
        </p:nvSpPr>
        <p:spPr>
          <a:xfrm>
            <a:off x="6584950" y="611187"/>
            <a:ext cx="957262" cy="457200"/>
          </a:xfrm>
          <a:prstGeom prst="rect">
            <a:avLst/>
          </a:prstGeom>
          <a:noFill/>
        </p:spPr>
        <p:txBody>
          <a:bodyPr wrap="square" anchor="t"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3" name="Footer Placeholder 2"/>
          <p:cNvSpPr txBox="1">
            <a:spLocks noGrp="1"/>
          </p:cNvSpPr>
          <p:nvPr>
            <p:ph type="ftr" idx="11"/>
          </p:nvPr>
        </p:nvSpPr>
        <p:spPr>
          <a:xfrm>
            <a:off x="5257800" y="611187"/>
            <a:ext cx="1325562" cy="457200"/>
          </a:xfrm>
          <a:prstGeom prst="rect">
            <a:avLst/>
          </a:prstGeom>
          <a:noFill/>
        </p:spPr>
        <p:txBody>
          <a:bodyPr wrap="square" anchor="t"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idx="12"/>
          </p:nvPr>
        </p:nvSpPr>
        <p:spPr>
          <a:xfrm>
            <a:off x="8174037" y="1587"/>
            <a:ext cx="762000" cy="365125"/>
          </a:xfrm>
          <a:prstGeom prst="rect">
            <a:avLst/>
          </a:prstGeom>
          <a:noFill/>
        </p:spPr>
        <p:txBody>
          <a:bodyPr wrap="square" anchor="b"/>
          <a:lstStyle>
            <a:lvl1pPr lvl="0">
              <a:defRPr/>
            </a:lvl1pPr>
          </a:lstStyle>
          <a:p>
            <a:fld id="{8B38DBA3-52F9-4AF4-A6A4-FA4D7DB2F99C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  <a:noFill/>
        </p:spPr>
        <p:txBody>
          <a:bodyPr wrap="square" anchor="ctr"/>
          <a:lstStyle>
            <a:lvl1pPr lvl="0">
              <a:defRPr/>
            </a:lvl1pPr>
          </a:lstStyle>
          <a:p>
            <a:pPr lvl="0"/>
            <a:r>
              <a:rPr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457200" y="2247900"/>
            <a:ext cx="8229600" cy="4324350"/>
          </a:xfrm>
          <a:prstGeom prst="rect">
            <a:avLst/>
          </a:prstGeom>
          <a:noFill/>
        </p:spPr>
        <p:txBody>
          <a:bodyPr wrap="square" anchor="t"/>
          <a:lstStyle>
            <a:lvl1pPr lvl="0">
              <a:defRPr/>
            </a:lvl1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idx="10"/>
          </p:nvPr>
        </p:nvSpPr>
        <p:spPr>
          <a:xfrm>
            <a:off x="6584950" y="611187"/>
            <a:ext cx="957262" cy="457200"/>
          </a:xfrm>
          <a:prstGeom prst="rect">
            <a:avLst/>
          </a:prstGeom>
          <a:noFill/>
        </p:spPr>
        <p:txBody>
          <a:bodyPr wrap="square" anchor="t"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idx="11"/>
          </p:nvPr>
        </p:nvSpPr>
        <p:spPr>
          <a:xfrm>
            <a:off x="5257800" y="611187"/>
            <a:ext cx="1325562" cy="457200"/>
          </a:xfrm>
          <a:prstGeom prst="rect">
            <a:avLst/>
          </a:prstGeom>
          <a:noFill/>
        </p:spPr>
        <p:txBody>
          <a:bodyPr wrap="square" anchor="t"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idx="12"/>
          </p:nvPr>
        </p:nvSpPr>
        <p:spPr>
          <a:xfrm>
            <a:off x="8174037" y="1587"/>
            <a:ext cx="762000" cy="365125"/>
          </a:xfrm>
          <a:prstGeom prst="rect">
            <a:avLst/>
          </a:prstGeom>
          <a:noFill/>
        </p:spPr>
        <p:txBody>
          <a:bodyPr wrap="square" anchor="b"/>
          <a:lstStyle>
            <a:lvl1pPr lvl="0">
              <a:defRPr/>
            </a:lvl1pPr>
          </a:lstStyle>
          <a:p>
            <a:fld id="{8B38DBA3-52F9-4AF4-A6A4-FA4D7DB2F99C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381000" y="1143000"/>
            <a:ext cx="8382000" cy="1068387"/>
          </a:xfrm>
          <a:prstGeom prst="rect">
            <a:avLst/>
          </a:prstGeom>
          <a:noFill/>
        </p:spPr>
        <p:txBody>
          <a:bodyPr wrap="square" anchor="ctr"/>
          <a:lstStyle>
            <a:lvl1pPr lvl="0">
              <a:defRPr sz="4000" b="0" i="0" baseline="0"/>
            </a:lvl1pPr>
          </a:lstStyle>
          <a:p>
            <a:pPr lvl="0"/>
            <a:r>
              <a:rPr sz="4000" b="0" i="0" baseline="0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381000" y="2244725"/>
            <a:ext cx="4040187" cy="457200"/>
          </a:xfrm>
          <a:prstGeom prst="rect">
            <a:avLst/>
          </a:prstGeo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wrap="square" anchor="ctr"/>
          <a:lstStyle>
            <a:lvl1pPr marL="44450" lvl="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pPr marL="44450" lvl="0" indent="0">
              <a:buNone/>
            </a:pPr>
            <a:r>
              <a:rPr sz="1900" b="1">
                <a:solidFill>
                  <a:schemeClr val="tx1">
                    <a:tint val="95000"/>
                  </a:schemeClr>
                </a:solidFill>
              </a:rPr>
              <a:t>Click to edit Master text styles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3"/>
          </p:nvPr>
        </p:nvSpPr>
        <p:spPr>
          <a:xfrm>
            <a:off x="4721225" y="2244725"/>
            <a:ext cx="4041775" cy="457200"/>
          </a:xfrm>
          <a:prstGeom prst="rect">
            <a:avLst/>
          </a:prstGeo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wrap="square" anchor="ctr"/>
          <a:lstStyle>
            <a:lvl1pPr marL="44450" lvl="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pPr marL="44450" lvl="0" indent="0">
              <a:buNone/>
            </a:pPr>
            <a:r>
              <a:rPr sz="1900" b="1">
                <a:solidFill>
                  <a:schemeClr val="tx1">
                    <a:tint val="95000"/>
                  </a:schemeClr>
                </a:solidFill>
              </a:rPr>
              <a:t>Click to edit Master text styles</a:t>
            </a:r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2"/>
          </p:nvPr>
        </p:nvSpPr>
        <p:spPr>
          <a:xfrm>
            <a:off x="381000" y="2708275"/>
            <a:ext cx="4040187" cy="3886200"/>
          </a:xfrm>
          <a:prstGeom prst="rect">
            <a:avLst/>
          </a:prstGeom>
          <a:noFill/>
        </p:spPr>
        <p:txBody>
          <a:bodyPr wrap="square" anchor="t"/>
          <a:lstStyle>
            <a:lvl1pPr lvl="0">
              <a:defRPr sz="2000"/>
            </a:lvl1pPr>
          </a:lstStyle>
          <a:p>
            <a:pPr lvl="0"/>
            <a:r>
              <a:rPr sz="2000"/>
              <a:t>Click to edit Master text styles</a:t>
            </a:r>
          </a:p>
          <a:p>
            <a:pPr lvl="1"/>
            <a:r>
              <a:rPr sz="2000"/>
              <a:t>Second level</a:t>
            </a:r>
          </a:p>
          <a:p>
            <a:pPr lvl="2"/>
            <a:r>
              <a:rPr sz="1800"/>
              <a:t>Third level</a:t>
            </a:r>
          </a:p>
          <a:p>
            <a:pPr lvl="3"/>
            <a:r>
              <a:rPr sz="1600"/>
              <a:t>Fourth level</a:t>
            </a:r>
          </a:p>
          <a:p>
            <a:pPr lvl="4"/>
            <a:r>
              <a:rPr sz="1600"/>
              <a:t>Fifth level</a:t>
            </a:r>
          </a:p>
        </p:txBody>
      </p:sp>
      <p:sp>
        <p:nvSpPr>
          <p:cNvPr id="6" name="Text Placeholder 5"/>
          <p:cNvSpPr txBox="1">
            <a:spLocks noGrp="1"/>
          </p:cNvSpPr>
          <p:nvPr>
            <p:ph type="body" idx="4"/>
          </p:nvPr>
        </p:nvSpPr>
        <p:spPr>
          <a:xfrm>
            <a:off x="4718050" y="2708275"/>
            <a:ext cx="4041775" cy="3886200"/>
          </a:xfrm>
          <a:prstGeom prst="rect">
            <a:avLst/>
          </a:prstGeom>
          <a:noFill/>
        </p:spPr>
        <p:txBody>
          <a:bodyPr wrap="square" anchor="t"/>
          <a:lstStyle>
            <a:lvl1pPr lvl="0">
              <a:defRPr sz="2000"/>
            </a:lvl1pPr>
          </a:lstStyle>
          <a:p>
            <a:pPr lvl="0"/>
            <a:r>
              <a:rPr sz="2000"/>
              <a:t>Click to edit Master text styles</a:t>
            </a:r>
          </a:p>
          <a:p>
            <a:pPr lvl="1"/>
            <a:r>
              <a:rPr sz="2000"/>
              <a:t>Second level</a:t>
            </a:r>
          </a:p>
          <a:p>
            <a:pPr lvl="2"/>
            <a:r>
              <a:rPr sz="1800"/>
              <a:t>Third level</a:t>
            </a:r>
          </a:p>
          <a:p>
            <a:pPr lvl="3"/>
            <a:r>
              <a:rPr sz="1600"/>
              <a:t>Fourth level</a:t>
            </a:r>
          </a:p>
          <a:p>
            <a:pPr lvl="4"/>
            <a:r>
              <a:rPr sz="1600"/>
              <a:t>Fifth level</a:t>
            </a:r>
          </a:p>
        </p:txBody>
      </p:sp>
      <p:sp>
        <p:nvSpPr>
          <p:cNvPr id="7" name="Date Placeholder 6"/>
          <p:cNvSpPr txBox="1">
            <a:spLocks noGrp="1"/>
          </p:cNvSpPr>
          <p:nvPr>
            <p:ph type="dt" idx="10"/>
          </p:nvPr>
        </p:nvSpPr>
        <p:spPr>
          <a:xfrm>
            <a:off x="6584950" y="611187"/>
            <a:ext cx="957262" cy="457200"/>
          </a:xfrm>
          <a:prstGeom prst="rect">
            <a:avLst/>
          </a:prstGeom>
          <a:noFill/>
        </p:spPr>
        <p:txBody>
          <a:bodyPr wrap="square" anchor="t"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8" name="Slide Number Placeholder 7"/>
          <p:cNvSpPr txBox="1">
            <a:spLocks noGrp="1"/>
          </p:cNvSpPr>
          <p:nvPr>
            <p:ph type="sldNum" idx="11"/>
          </p:nvPr>
        </p:nvSpPr>
        <p:spPr>
          <a:xfrm>
            <a:off x="8174037" y="1587"/>
            <a:ext cx="762000" cy="365125"/>
          </a:xfrm>
          <a:prstGeom prst="rect">
            <a:avLst/>
          </a:prstGeom>
          <a:noFill/>
        </p:spPr>
        <p:txBody>
          <a:bodyPr wrap="square" anchor="b"/>
          <a:lstStyle>
            <a:lvl1pPr lvl="0">
              <a:defRPr/>
            </a:lvl1pPr>
          </a:lstStyle>
          <a:p>
            <a:fld id="{8B38DBA3-52F9-4AF4-A6A4-FA4D7DB2F99C}" type="slidenum">
              <a:t>‹#›</a:t>
            </a:fld>
            <a:endParaRPr/>
          </a:p>
        </p:txBody>
      </p:sp>
      <p:sp>
        <p:nvSpPr>
          <p:cNvPr id="9" name="Footer Placeholder 8"/>
          <p:cNvSpPr txBox="1">
            <a:spLocks noGrp="1"/>
          </p:cNvSpPr>
          <p:nvPr>
            <p:ph type="ftr" idx="12"/>
          </p:nvPr>
        </p:nvSpPr>
        <p:spPr>
          <a:xfrm>
            <a:off x="5257800" y="611187"/>
            <a:ext cx="1325562" cy="457200"/>
          </a:xfrm>
          <a:prstGeom prst="rect">
            <a:avLst/>
          </a:prstGeom>
          <a:noFill/>
        </p:spPr>
        <p:txBody>
          <a:bodyPr wrap="square" anchor="t"/>
          <a:lstStyle>
            <a:lvl1pPr lvl="0"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5353050" y="1101725"/>
            <a:ext cx="3382962" cy="876300"/>
          </a:xfrm>
          <a:prstGeom prst="rect">
            <a:avLst/>
          </a:prstGeom>
          <a:noFill/>
        </p:spPr>
        <p:txBody>
          <a:bodyPr wrap="square" anchor="b"/>
          <a:lstStyle>
            <a:lvl1pPr lvl="0" algn="l">
              <a:buNone/>
              <a:defRPr sz="1800" b="1"/>
            </a:lvl1pPr>
          </a:lstStyle>
          <a:p>
            <a:pPr lvl="0" algn="l">
              <a:buNone/>
            </a:pPr>
            <a:r>
              <a:rPr sz="1800" b="1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2"/>
          </p:nvPr>
        </p:nvSpPr>
        <p:spPr>
          <a:xfrm>
            <a:off x="5353050" y="2009775"/>
            <a:ext cx="3382962" cy="4616450"/>
          </a:xfrm>
          <a:prstGeom prst="rect">
            <a:avLst/>
          </a:prstGeom>
          <a:noFill/>
        </p:spPr>
        <p:txBody>
          <a:bodyPr wrap="square" anchor="t"/>
          <a:lstStyle>
            <a:lvl1pPr marL="7937" lvl="0" indent="0">
              <a:buNone/>
              <a:defRPr sz="1400"/>
            </a:lvl1pPr>
          </a:lstStyle>
          <a:p>
            <a:pPr marL="7937" lvl="0" indent="0">
              <a:buNone/>
            </a:pPr>
            <a:r>
              <a:rPr sz="1400"/>
              <a:t>Click to edit Master text styles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1"/>
          </p:nvPr>
        </p:nvSpPr>
        <p:spPr>
          <a:xfrm>
            <a:off x="152400" y="774700"/>
            <a:ext cx="5102225" cy="5851525"/>
          </a:xfrm>
          <a:prstGeom prst="rect">
            <a:avLst/>
          </a:prstGeom>
          <a:noFill/>
        </p:spPr>
        <p:txBody>
          <a:bodyPr wrap="square" anchor="t"/>
          <a:lstStyle>
            <a:lvl1pPr lvl="0">
              <a:defRPr sz="3200"/>
            </a:lvl1pPr>
          </a:lstStyle>
          <a:p>
            <a:pPr lvl="0"/>
            <a:r>
              <a:rPr sz="3200"/>
              <a:t>Click to edit Master text styles</a:t>
            </a:r>
          </a:p>
          <a:p>
            <a:pPr lvl="1"/>
            <a:r>
              <a:rPr sz="2800"/>
              <a:t>Second level</a:t>
            </a:r>
          </a:p>
          <a:p>
            <a:pPr lvl="2"/>
            <a:r>
              <a:rPr sz="2400"/>
              <a:t>Third level</a:t>
            </a:r>
          </a:p>
          <a:p>
            <a:pPr lvl="3"/>
            <a:r>
              <a:rPr sz="2000"/>
              <a:t>Fourth level</a:t>
            </a:r>
          </a:p>
          <a:p>
            <a:pPr lvl="4"/>
            <a:r>
              <a:rPr sz="2000"/>
              <a:t>Fifth level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idx="10"/>
          </p:nvPr>
        </p:nvSpPr>
        <p:spPr>
          <a:xfrm>
            <a:off x="6584950" y="611187"/>
            <a:ext cx="957262" cy="457200"/>
          </a:xfrm>
          <a:prstGeom prst="rect">
            <a:avLst/>
          </a:prstGeom>
          <a:noFill/>
        </p:spPr>
        <p:txBody>
          <a:bodyPr wrap="square" anchor="t"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idx="11"/>
          </p:nvPr>
        </p:nvSpPr>
        <p:spPr>
          <a:xfrm>
            <a:off x="5257800" y="611187"/>
            <a:ext cx="1325562" cy="457200"/>
          </a:xfrm>
          <a:prstGeom prst="rect">
            <a:avLst/>
          </a:prstGeom>
          <a:noFill/>
        </p:spPr>
        <p:txBody>
          <a:bodyPr wrap="square" anchor="t"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idx="12"/>
          </p:nvPr>
        </p:nvSpPr>
        <p:spPr>
          <a:xfrm>
            <a:off x="8174037" y="1587"/>
            <a:ext cx="762000" cy="365125"/>
          </a:xfrm>
          <a:prstGeom prst="rect">
            <a:avLst/>
          </a:prstGeom>
          <a:noFill/>
        </p:spPr>
        <p:txBody>
          <a:bodyPr wrap="square" anchor="b"/>
          <a:lstStyle>
            <a:lvl1pPr lvl="0">
              <a:defRPr/>
            </a:lvl1pPr>
          </a:lstStyle>
          <a:p>
            <a:fld id="{8B38DBA3-52F9-4AF4-A6A4-FA4D7DB2F99C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  <a:noFill/>
        </p:spPr>
        <p:txBody>
          <a:bodyPr wrap="square" anchor="ctr"/>
          <a:lstStyle>
            <a:lvl1pPr lvl="0">
              <a:defRPr/>
            </a:lvl1pPr>
          </a:lstStyle>
          <a:p>
            <a:pPr lvl="0"/>
            <a:r>
              <a:rPr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457200" y="2247900"/>
            <a:ext cx="4038600" cy="4525962"/>
          </a:xfrm>
          <a:prstGeom prst="rect">
            <a:avLst/>
          </a:prstGeom>
          <a:noFill/>
        </p:spPr>
        <p:txBody>
          <a:bodyPr wrap="square" anchor="t"/>
          <a:lstStyle>
            <a:lvl1pPr lvl="0">
              <a:defRPr sz="2000"/>
            </a:lvl1pPr>
          </a:lstStyle>
          <a:p>
            <a:pPr lvl="0"/>
            <a:r>
              <a:rPr sz="2000"/>
              <a:t>Click to edit Master text styles</a:t>
            </a:r>
          </a:p>
          <a:p>
            <a:pPr lvl="1"/>
            <a:r>
              <a:rPr sz="1900"/>
              <a:t>Second level</a:t>
            </a:r>
          </a:p>
          <a:p>
            <a:pPr lvl="2"/>
            <a:r>
              <a:rPr sz="1800"/>
              <a:t>Third level</a:t>
            </a:r>
          </a:p>
          <a:p>
            <a:pPr lvl="3"/>
            <a:r>
              <a:rPr sz="1800"/>
              <a:t>Fourth level</a:t>
            </a:r>
          </a:p>
          <a:p>
            <a:pPr lvl="4"/>
            <a:r>
              <a:rPr sz="1800"/>
              <a:t>Fifth level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4648200" y="2247900"/>
            <a:ext cx="4038600" cy="4525962"/>
          </a:xfrm>
          <a:prstGeom prst="rect">
            <a:avLst/>
          </a:prstGeom>
          <a:noFill/>
        </p:spPr>
        <p:txBody>
          <a:bodyPr wrap="square" anchor="t"/>
          <a:lstStyle>
            <a:lvl1pPr lvl="0">
              <a:defRPr sz="2000"/>
            </a:lvl1pPr>
          </a:lstStyle>
          <a:p>
            <a:pPr lvl="0"/>
            <a:r>
              <a:rPr sz="2000"/>
              <a:t>Click to edit Master text styles</a:t>
            </a:r>
          </a:p>
          <a:p>
            <a:pPr lvl="1"/>
            <a:r>
              <a:rPr sz="1900"/>
              <a:t>Second level</a:t>
            </a:r>
          </a:p>
          <a:p>
            <a:pPr lvl="2"/>
            <a:r>
              <a:rPr sz="1800"/>
              <a:t>Third level</a:t>
            </a:r>
          </a:p>
          <a:p>
            <a:pPr lvl="3"/>
            <a:r>
              <a:rPr sz="1800"/>
              <a:t>Fourth level</a:t>
            </a:r>
          </a:p>
          <a:p>
            <a:pPr lvl="4"/>
            <a:r>
              <a:rPr sz="1800"/>
              <a:t>Fifth level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idx="10"/>
          </p:nvPr>
        </p:nvSpPr>
        <p:spPr>
          <a:xfrm>
            <a:off x="6584950" y="611187"/>
            <a:ext cx="957262" cy="457200"/>
          </a:xfrm>
          <a:prstGeom prst="rect">
            <a:avLst/>
          </a:prstGeom>
          <a:noFill/>
        </p:spPr>
        <p:txBody>
          <a:bodyPr wrap="square" anchor="t"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idx="11"/>
          </p:nvPr>
        </p:nvSpPr>
        <p:spPr>
          <a:xfrm>
            <a:off x="5257800" y="611187"/>
            <a:ext cx="1325562" cy="457200"/>
          </a:xfrm>
          <a:prstGeom prst="rect">
            <a:avLst/>
          </a:prstGeom>
          <a:noFill/>
        </p:spPr>
        <p:txBody>
          <a:bodyPr wrap="square" anchor="t"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idx="12"/>
          </p:nvPr>
        </p:nvSpPr>
        <p:spPr>
          <a:xfrm>
            <a:off x="8174037" y="1587"/>
            <a:ext cx="762000" cy="365125"/>
          </a:xfrm>
          <a:prstGeom prst="rect">
            <a:avLst/>
          </a:prstGeom>
          <a:noFill/>
        </p:spPr>
        <p:txBody>
          <a:bodyPr wrap="square" anchor="b"/>
          <a:lstStyle>
            <a:lvl1pPr lvl="0">
              <a:defRPr/>
            </a:lvl1pPr>
          </a:lstStyle>
          <a:p>
            <a:fld id="{8B38DBA3-52F9-4AF4-A6A4-FA4D7DB2F99C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5440362" y="1108075"/>
            <a:ext cx="585788" cy="4681537"/>
          </a:xfrm>
          <a:prstGeom prst="rect">
            <a:avLst/>
          </a:prstGeom>
          <a:noFill/>
        </p:spPr>
        <p:txBody>
          <a:bodyPr wrap="square" lIns="45720" tIns="0" rIns="45720" anchor="t"/>
          <a:lstStyle>
            <a:lvl1pPr lvl="0" algn="ctr">
              <a:buNone/>
              <a:defRPr sz="2000" b="1"/>
            </a:lvl1pPr>
          </a:lstStyle>
          <a:p>
            <a:pPr lvl="0" algn="ctr">
              <a:buNone/>
            </a:pPr>
            <a:r>
              <a:rPr sz="2000" b="1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03225" y="1143000"/>
            <a:ext cx="4572000" cy="4572000"/>
          </a:xfrm>
          <a:prstGeom prst="rect">
            <a:avLst/>
          </a:prstGeom>
          <a:solidFill>
            <a:srgbClr val="EAEAEA"/>
          </a:solidFill>
          <a:ln w="50800">
            <a:solidFill>
              <a:srgbClr val="FFFFFF"/>
            </a:solidFill>
          </a:ln>
          <a:effectLst>
            <a:outerShdw blurRad="57150" dist="31749" dir="4800023">
              <a:srgbClr val="000000">
                <a:alpha val="25000"/>
              </a:srgbClr>
            </a:outerShdw>
          </a:effectLst>
        </p:spPr>
        <p:txBody>
          <a:bodyPr wrap="square" anchor="t"/>
          <a:lstStyle>
            <a:lvl1pPr marL="0" lvl="0" indent="0">
              <a:buNone/>
              <a:defRPr sz="3200"/>
            </a:lvl1pPr>
          </a:lstStyle>
          <a:p>
            <a:pPr marL="0" lvl="0" indent="0">
              <a:buNone/>
            </a:pPr>
            <a:r>
              <a:rPr sz="3200"/>
              <a:t>Click icon to add picture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6088062" y="3273425"/>
            <a:ext cx="2590800" cy="2516187"/>
          </a:xfrm>
          <a:prstGeom prst="rect">
            <a:avLst/>
          </a:prstGeom>
          <a:noFill/>
        </p:spPr>
        <p:txBody>
          <a:bodyPr wrap="square" lIns="0" tIns="0" rIns="45720" anchor="t"/>
          <a:lstStyle>
            <a:lvl1pPr marL="0" lvl="0" indent="0">
              <a:lnSpc>
                <a:spcPct val="100000"/>
              </a:lnSpc>
              <a:buNone/>
              <a:defRPr sz="1300"/>
            </a:lvl1pPr>
          </a:lstStyle>
          <a:p>
            <a:pPr marL="0" lvl="0" indent="0">
              <a:lnSpc>
                <a:spcPct val="100000"/>
              </a:lnSpc>
              <a:buNone/>
            </a:pPr>
            <a:r>
              <a:rPr sz="1300"/>
              <a:t>Click to edit Master text styles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idx="10"/>
          </p:nvPr>
        </p:nvSpPr>
        <p:spPr>
          <a:xfrm>
            <a:off x="6584950" y="611187"/>
            <a:ext cx="957262" cy="457200"/>
          </a:xfrm>
          <a:prstGeom prst="rect">
            <a:avLst/>
          </a:prstGeom>
          <a:noFill/>
        </p:spPr>
        <p:txBody>
          <a:bodyPr wrap="square" anchor="t"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idx="11"/>
          </p:nvPr>
        </p:nvSpPr>
        <p:spPr>
          <a:xfrm>
            <a:off x="5257800" y="611187"/>
            <a:ext cx="1325562" cy="457200"/>
          </a:xfrm>
          <a:prstGeom prst="rect">
            <a:avLst/>
          </a:prstGeom>
          <a:noFill/>
        </p:spPr>
        <p:txBody>
          <a:bodyPr wrap="square" anchor="t"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idx="12"/>
          </p:nvPr>
        </p:nvSpPr>
        <p:spPr>
          <a:xfrm>
            <a:off x="8174037" y="1587"/>
            <a:ext cx="762000" cy="365125"/>
          </a:xfrm>
          <a:prstGeom prst="rect">
            <a:avLst/>
          </a:prstGeom>
          <a:noFill/>
        </p:spPr>
        <p:txBody>
          <a:bodyPr wrap="square" anchor="b"/>
          <a:lstStyle>
            <a:lvl1pPr lvl="0">
              <a:defRPr/>
            </a:lvl1pPr>
          </a:lstStyle>
          <a:p>
            <a:fld id="{8B38DBA3-52F9-4AF4-A6A4-FA4D7DB2F99C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722312" y="1981200"/>
            <a:ext cx="7772400" cy="1362075"/>
          </a:xfrm>
          <a:prstGeom prst="rect">
            <a:avLst/>
          </a:prstGeom>
          <a:noFill/>
        </p:spPr>
        <p:txBody>
          <a:bodyPr wrap="square" anchor="b"/>
          <a:lstStyle>
            <a:lvl1pPr lvl="0" algn="l">
              <a:buNone/>
              <a:defRPr sz="4300" b="1" baseline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 algn="l">
              <a:buNone/>
            </a:pPr>
            <a:r>
              <a:rPr sz="4300" b="1" baseline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722312" y="3367087"/>
            <a:ext cx="7772400" cy="1508125"/>
          </a:xfrm>
          <a:prstGeom prst="rect">
            <a:avLst/>
          </a:prstGeom>
          <a:noFill/>
        </p:spPr>
        <p:txBody>
          <a:bodyPr wrap="square" anchor="t"/>
          <a:lstStyle>
            <a:lvl1pPr marL="44450" lvl="0" indent="0">
              <a:buNone/>
              <a:defRPr sz="2100" b="0">
                <a:solidFill>
                  <a:schemeClr val="tx2"/>
                </a:solidFill>
              </a:defRPr>
            </a:lvl1pPr>
          </a:lstStyle>
          <a:p>
            <a:pPr marL="44450" lvl="0" indent="0">
              <a:buNone/>
            </a:pPr>
            <a:r>
              <a:rPr sz="2100" b="0">
                <a:solidFill>
                  <a:schemeClr val="tx2"/>
                </a:solidFill>
              </a:rPr>
              <a:t>Click to edit Master text styles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idx="10"/>
          </p:nvPr>
        </p:nvSpPr>
        <p:spPr>
          <a:xfrm>
            <a:off x="6584950" y="611187"/>
            <a:ext cx="957262" cy="457200"/>
          </a:xfrm>
          <a:prstGeom prst="rect">
            <a:avLst/>
          </a:prstGeom>
          <a:noFill/>
        </p:spPr>
        <p:txBody>
          <a:bodyPr wrap="square" anchor="t"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idx="11"/>
          </p:nvPr>
        </p:nvSpPr>
        <p:spPr>
          <a:xfrm>
            <a:off x="5257800" y="611187"/>
            <a:ext cx="1325562" cy="457200"/>
          </a:xfrm>
          <a:prstGeom prst="rect">
            <a:avLst/>
          </a:prstGeom>
          <a:noFill/>
        </p:spPr>
        <p:txBody>
          <a:bodyPr wrap="square" anchor="t"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idx="12"/>
          </p:nvPr>
        </p:nvSpPr>
        <p:spPr>
          <a:xfrm>
            <a:off x="8174037" y="1587"/>
            <a:ext cx="762000" cy="365125"/>
          </a:xfrm>
          <a:prstGeom prst="rect">
            <a:avLst/>
          </a:prstGeom>
          <a:noFill/>
        </p:spPr>
        <p:txBody>
          <a:bodyPr wrap="square" anchor="b"/>
          <a:lstStyle>
            <a:lvl1pPr lvl="0">
              <a:defRPr/>
            </a:lvl1pPr>
          </a:lstStyle>
          <a:p>
            <a:fld id="{8B38DBA3-52F9-4AF4-A6A4-FA4D7DB2F99C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068387"/>
          </a:xfrm>
          <a:prstGeom prst="rect">
            <a:avLst/>
          </a:prstGeom>
          <a:noFill/>
        </p:spPr>
        <p:txBody>
          <a:bodyPr wrap="square" anchor="ctr"/>
          <a:lstStyle>
            <a:lvl1pPr lvl="0"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sz="4000">
                <a:solidFill>
                  <a:schemeClr val="tx2"/>
                </a:solidFill>
              </a:rPr>
              <a:t>Click to edit Master title style</a:t>
            </a:r>
          </a:p>
        </p:txBody>
      </p:sp>
      <p:sp>
        <p:nvSpPr>
          <p:cNvPr id="3" name="Date Placeholder 2"/>
          <p:cNvSpPr txBox="1">
            <a:spLocks noGrp="1"/>
          </p:cNvSpPr>
          <p:nvPr>
            <p:ph type="dt" idx="10"/>
          </p:nvPr>
        </p:nvSpPr>
        <p:spPr>
          <a:xfrm>
            <a:off x="6583362" y="611187"/>
            <a:ext cx="957263" cy="457200"/>
          </a:xfrm>
          <a:prstGeom prst="rect">
            <a:avLst/>
          </a:prstGeom>
          <a:noFill/>
        </p:spPr>
        <p:txBody>
          <a:bodyPr wrap="square" anchor="t"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idx="11"/>
          </p:nvPr>
        </p:nvSpPr>
        <p:spPr>
          <a:xfrm>
            <a:off x="5257800" y="611187"/>
            <a:ext cx="1325562" cy="457200"/>
          </a:xfrm>
          <a:prstGeom prst="rect">
            <a:avLst/>
          </a:prstGeom>
          <a:noFill/>
        </p:spPr>
        <p:txBody>
          <a:bodyPr wrap="square" anchor="t"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idx="12"/>
          </p:nvPr>
        </p:nvSpPr>
        <p:spPr>
          <a:xfrm>
            <a:off x="8174037" y="1587"/>
            <a:ext cx="762000" cy="365125"/>
          </a:xfrm>
          <a:prstGeom prst="rect">
            <a:avLst/>
          </a:prstGeom>
          <a:noFill/>
        </p:spPr>
        <p:txBody>
          <a:bodyPr wrap="square" anchor="b"/>
          <a:lstStyle>
            <a:lvl1pPr lvl="0">
              <a:defRPr/>
            </a:lvl1pPr>
          </a:lstStyle>
          <a:p>
            <a:fld id="{8B38DBA3-52F9-4AF4-A6A4-FA4D7DB2F99C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781800" y="1143000"/>
            <a:ext cx="1905000" cy="5486400"/>
          </a:xfrm>
          <a:prstGeom prst="rect">
            <a:avLst/>
          </a:prstGeom>
          <a:noFill/>
        </p:spPr>
        <p:txBody>
          <a:bodyPr wrap="square" anchor="ctr"/>
          <a:lstStyle>
            <a:lvl1pPr lvl="0">
              <a:defRPr/>
            </a:lvl1pPr>
          </a:lstStyle>
          <a:p>
            <a:pPr lvl="0"/>
            <a:r>
              <a:rPr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457200" y="1143000"/>
            <a:ext cx="6248400" cy="5486400"/>
          </a:xfrm>
          <a:prstGeom prst="rect">
            <a:avLst/>
          </a:prstGeom>
          <a:noFill/>
        </p:spPr>
        <p:txBody>
          <a:bodyPr wrap="square" anchor="t"/>
          <a:lstStyle>
            <a:lvl1pPr lvl="0">
              <a:defRPr/>
            </a:lvl1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idx="10"/>
          </p:nvPr>
        </p:nvSpPr>
        <p:spPr>
          <a:xfrm>
            <a:off x="6584950" y="611187"/>
            <a:ext cx="957262" cy="457200"/>
          </a:xfrm>
          <a:prstGeom prst="rect">
            <a:avLst/>
          </a:prstGeom>
          <a:noFill/>
        </p:spPr>
        <p:txBody>
          <a:bodyPr wrap="square" anchor="t"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idx="11"/>
          </p:nvPr>
        </p:nvSpPr>
        <p:spPr>
          <a:xfrm>
            <a:off x="5257800" y="611187"/>
            <a:ext cx="1325562" cy="457200"/>
          </a:xfrm>
          <a:prstGeom prst="rect">
            <a:avLst/>
          </a:prstGeom>
          <a:noFill/>
        </p:spPr>
        <p:txBody>
          <a:bodyPr wrap="square" anchor="t"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idx="12"/>
          </p:nvPr>
        </p:nvSpPr>
        <p:spPr>
          <a:xfrm>
            <a:off x="8174037" y="1587"/>
            <a:ext cx="762000" cy="365125"/>
          </a:xfrm>
          <a:prstGeom prst="rect">
            <a:avLst/>
          </a:prstGeom>
          <a:noFill/>
        </p:spPr>
        <p:txBody>
          <a:bodyPr wrap="square" anchor="b"/>
          <a:lstStyle>
            <a:lvl1pPr lvl="0">
              <a:defRPr/>
            </a:lvl1pPr>
          </a:lstStyle>
          <a:p>
            <a:fld id="{8B38DBA3-52F9-4AF4-A6A4-FA4D7DB2F99C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66712"/>
            <a:ext cx="9144000" cy="84138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txBody>
          <a:bodyPr wrap="square" anchor="ctr"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309562"/>
          </a:xfrm>
          <a:prstGeom prst="rect">
            <a:avLst/>
          </a:prstGeom>
          <a:solidFill>
            <a:schemeClr val="tx2">
              <a:alpha val="100000"/>
            </a:schemeClr>
          </a:solidFill>
          <a:ln>
            <a:noFill/>
          </a:ln>
        </p:spPr>
        <p:txBody>
          <a:bodyPr wrap="square" anchor="ctr"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0" y="307975"/>
            <a:ext cx="91440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>
            <a:noFill/>
          </a:ln>
        </p:spPr>
        <p:txBody>
          <a:bodyPr wrap="square" anchor="ctr"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5" name="Rectangle 4"/>
          <p:cNvSpPr/>
          <p:nvPr/>
        </p:nvSpPr>
        <p:spPr>
          <a:xfrm flipV="1">
            <a:off x="5408612" y="358775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>
            <a:noFill/>
          </a:ln>
        </p:spPr>
        <p:txBody>
          <a:bodyPr wrap="square" anchor="ctr"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6" name="Rectangle 5"/>
          <p:cNvSpPr/>
          <p:nvPr/>
        </p:nvSpPr>
        <p:spPr>
          <a:xfrm flipV="1">
            <a:off x="5410200" y="439737"/>
            <a:ext cx="3733800" cy="179388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txBody>
          <a:bodyPr wrap="square" anchor="ctr"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7" name="Rounded Rectangle 6"/>
          <p:cNvSpPr/>
          <p:nvPr/>
        </p:nvSpPr>
        <p:spPr>
          <a:xfrm>
            <a:off x="5407025" y="496887"/>
            <a:ext cx="3062287" cy="2698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wrap="square" anchor="ctr"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8" name="Rounded Rectangle 7"/>
          <p:cNvSpPr/>
          <p:nvPr/>
        </p:nvSpPr>
        <p:spPr>
          <a:xfrm>
            <a:off x="7372350" y="587375"/>
            <a:ext cx="1600200" cy="3651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wrap="square" anchor="ctr"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9083675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>
            <a:noFill/>
          </a:ln>
        </p:spPr>
        <p:txBody>
          <a:bodyPr wrap="square" anchor="ctr"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9043987" y="-1588"/>
            <a:ext cx="26988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>
            <a:noFill/>
          </a:ln>
        </p:spPr>
        <p:txBody>
          <a:bodyPr wrap="square" anchor="ctr"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9024937" y="-1588"/>
            <a:ext cx="7938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txBody>
          <a:bodyPr wrap="square" anchor="ctr"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974137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txBody>
          <a:bodyPr wrap="square" anchor="ctr"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13" name="Rectangle 12"/>
          <p:cNvSpPr/>
          <p:nvPr/>
        </p:nvSpPr>
        <p:spPr>
          <a:xfrm>
            <a:off x="8915400" y="0"/>
            <a:ext cx="53975" cy="584200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txBody>
          <a:bodyPr wrap="square" anchor="ctr"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14" name="Rectangle 13"/>
          <p:cNvSpPr/>
          <p:nvPr/>
        </p:nvSpPr>
        <p:spPr>
          <a:xfrm>
            <a:off x="8872537" y="0"/>
            <a:ext cx="7938" cy="584200"/>
          </a:xfrm>
          <a:prstGeom prst="rect">
            <a:avLst/>
          </a:prstGeom>
          <a:solidFill>
            <a:srgbClr val="FFFFFF">
              <a:alpha val="30196"/>
            </a:srgbClr>
          </a:solidFill>
          <a:ln>
            <a:noFill/>
          </a:ln>
        </p:spPr>
        <p:txBody>
          <a:bodyPr wrap="square" anchor="ctr"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15" name="Title Placeholder 14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  <a:noFill/>
        </p:spPr>
        <p:txBody>
          <a:bodyPr wrap="square" anchor="ctr"/>
          <a:lstStyle>
            <a:lvl1pPr lvl="0">
              <a:defRPr/>
            </a:lvl1pPr>
          </a:lstStyle>
          <a:p>
            <a:pPr lvl="0"/>
            <a:r>
              <a:rPr/>
              <a:t>Click to edit Master title style</a:t>
            </a:r>
          </a:p>
        </p:txBody>
      </p:sp>
      <p:sp>
        <p:nvSpPr>
          <p:cNvPr id="16" name="Text Placeholder 15"/>
          <p:cNvSpPr txBox="1">
            <a:spLocks noGrp="1"/>
          </p:cNvSpPr>
          <p:nvPr>
            <p:ph type="body" idx="1"/>
          </p:nvPr>
        </p:nvSpPr>
        <p:spPr>
          <a:xfrm>
            <a:off x="457200" y="2247900"/>
            <a:ext cx="8229600" cy="4324350"/>
          </a:xfrm>
          <a:prstGeom prst="rect">
            <a:avLst/>
          </a:prstGeom>
          <a:noFill/>
        </p:spPr>
        <p:txBody>
          <a:bodyPr wrap="square" anchor="t"/>
          <a:lstStyle>
            <a:lvl1pPr lvl="0">
              <a:defRPr/>
            </a:lvl1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17" name="Date Placeholder 16"/>
          <p:cNvSpPr txBox="1">
            <a:spLocks noGrp="1"/>
          </p:cNvSpPr>
          <p:nvPr>
            <p:ph type="dt" idx="2"/>
          </p:nvPr>
        </p:nvSpPr>
        <p:spPr>
          <a:xfrm>
            <a:off x="6584950" y="611187"/>
            <a:ext cx="957262" cy="457200"/>
          </a:xfrm>
          <a:prstGeom prst="rect">
            <a:avLst/>
          </a:prstGeom>
          <a:noFill/>
        </p:spPr>
        <p:txBody>
          <a:bodyPr wrap="square" anchor="t"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18" name="Footer Placeholder 17"/>
          <p:cNvSpPr txBox="1">
            <a:spLocks noGrp="1"/>
          </p:cNvSpPr>
          <p:nvPr>
            <p:ph type="ftr" idx="3"/>
          </p:nvPr>
        </p:nvSpPr>
        <p:spPr>
          <a:xfrm>
            <a:off x="5257800" y="611187"/>
            <a:ext cx="1325562" cy="457200"/>
          </a:xfrm>
          <a:prstGeom prst="rect">
            <a:avLst/>
          </a:prstGeom>
          <a:noFill/>
        </p:spPr>
        <p:txBody>
          <a:bodyPr wrap="square" anchor="t"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19" name="Slide Number Placeholder 18"/>
          <p:cNvSpPr txBox="1">
            <a:spLocks noGrp="1"/>
          </p:cNvSpPr>
          <p:nvPr>
            <p:ph type="sldNum" idx="4"/>
          </p:nvPr>
        </p:nvSpPr>
        <p:spPr>
          <a:xfrm>
            <a:off x="8174037" y="1587"/>
            <a:ext cx="762000" cy="365125"/>
          </a:xfrm>
          <a:prstGeom prst="rect">
            <a:avLst/>
          </a:prstGeom>
          <a:noFill/>
        </p:spPr>
        <p:txBody>
          <a:bodyPr wrap="square" anchor="b"/>
          <a:lstStyle>
            <a:lvl1pPr lvl="0">
              <a:defRPr/>
            </a:lvl1pPr>
          </a:lstStyle>
          <a:p>
            <a:fld id="{8B38DBA3-52F9-4AF4-A6A4-FA4D7DB2F99C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xStyles>
    <p:titleStyle>
      <a:lvl1pPr lvl="0" algn="l">
        <a:buNone/>
        <a:defRPr sz="4000">
          <a:solidFill>
            <a:schemeClr val="tx2"/>
          </a:solidFill>
          <a:latin typeface="Trebuchet MS"/>
        </a:defRPr>
      </a:lvl1pPr>
    </p:titleStyle>
    <p:bodyStyle>
      <a:lvl1pPr marL="365125" lvl="0" indent="-255588" algn="r">
        <a:spcBef>
          <a:spcPts val="300"/>
        </a:spcBef>
        <a:buClr>
          <a:schemeClr val="accent3"/>
        </a:buClr>
        <a:buFont typeface="Georgia"/>
        <a:buChar char="•"/>
        <a:defRPr sz="2800">
          <a:solidFill>
            <a:schemeClr val="tx1"/>
          </a:solidFill>
          <a:latin typeface="Trebuchet MS"/>
        </a:defRPr>
      </a:lvl1pPr>
      <a:lvl2pPr marL="657225" lvl="0" indent="-246063" algn="r">
        <a:spcBef>
          <a:spcPts val="300"/>
        </a:spcBef>
        <a:buClr>
          <a:schemeClr val="accent2"/>
        </a:buClr>
        <a:buFont typeface="Georgia"/>
        <a:buChar char="▫"/>
        <a:defRPr sz="2600">
          <a:solidFill>
            <a:schemeClr val="accent2"/>
          </a:solidFill>
          <a:latin typeface="Trebuchet MS"/>
        </a:defRPr>
      </a:lvl2pPr>
      <a:lvl3pPr marL="922337" lvl="0" indent="-219075" algn="r">
        <a:spcBef>
          <a:spcPts val="300"/>
        </a:spcBef>
        <a:buClr>
          <a:schemeClr val="accent1"/>
        </a:buClr>
        <a:buFont typeface="Wingdings 2"/>
        <a:buChar char=""/>
        <a:defRPr sz="2400">
          <a:solidFill>
            <a:schemeClr val="accent1"/>
          </a:solidFill>
          <a:latin typeface="Trebuchet MS"/>
        </a:defRPr>
      </a:lvl3pPr>
      <a:lvl4pPr marL="1179512" lvl="0" indent="-200025" algn="r">
        <a:spcBef>
          <a:spcPts val="300"/>
        </a:spcBef>
        <a:buClr>
          <a:schemeClr val="accent1"/>
        </a:buClr>
        <a:buFont typeface="Wingdings 2"/>
        <a:buChar char=""/>
        <a:defRPr sz="2200">
          <a:solidFill>
            <a:schemeClr val="accent1"/>
          </a:solidFill>
          <a:latin typeface="Trebuchet MS"/>
        </a:defRPr>
      </a:lvl4pPr>
      <a:lvl5pPr marL="1389062" lvl="0" indent="-182563" algn="r">
        <a:spcBef>
          <a:spcPts val="300"/>
        </a:spcBef>
        <a:buClr>
          <a:schemeClr val="accent3"/>
        </a:buClr>
        <a:buFont typeface="Georgia"/>
        <a:buChar char="▫"/>
        <a:defRPr sz="2000">
          <a:solidFill>
            <a:schemeClr val="accent3"/>
          </a:solidFill>
          <a:latin typeface="Trebuchet MS"/>
        </a:defRPr>
      </a:lvl5pPr>
      <a:lvl6pPr marL="1608137" lvl="0" indent="-182563" algn="r">
        <a:spcBef>
          <a:spcPts val="300"/>
        </a:spcBef>
        <a:buClr>
          <a:schemeClr val="accent3"/>
        </a:buClr>
        <a:buFont typeface="Georgia"/>
        <a:buChar char="▫"/>
        <a:defRPr sz="1800">
          <a:solidFill>
            <a:schemeClr val="accent3"/>
          </a:solidFill>
          <a:latin typeface="Trebuchet MS"/>
        </a:defRPr>
      </a:lvl6pPr>
      <a:lvl7pPr marL="1828800" lvl="0" indent="-182563" algn="r">
        <a:spcBef>
          <a:spcPts val="300"/>
        </a:spcBef>
        <a:buClr>
          <a:schemeClr val="accent3"/>
        </a:buClr>
        <a:buFont typeface="Georgia"/>
        <a:buChar char="▫"/>
        <a:defRPr sz="1600">
          <a:solidFill>
            <a:schemeClr val="accent3"/>
          </a:solidFill>
          <a:latin typeface="Trebuchet MS"/>
        </a:defRPr>
      </a:lvl7pPr>
      <a:lvl8pPr marL="2028825" lvl="0" indent="-182563" algn="r">
        <a:spcBef>
          <a:spcPts val="300"/>
        </a:spcBef>
        <a:buClr>
          <a:schemeClr val="accent3"/>
        </a:buClr>
        <a:buFont typeface="Georgia"/>
        <a:buChar char="◦"/>
        <a:defRPr sz="1500">
          <a:solidFill>
            <a:schemeClr val="accent3"/>
          </a:solidFill>
          <a:latin typeface="Trebuchet MS"/>
        </a:defRPr>
      </a:lvl8pPr>
      <a:lvl9pPr marL="2239962" lvl="0" indent="-182563" algn="r">
        <a:spcBef>
          <a:spcPts val="300"/>
        </a:spcBef>
        <a:buClr>
          <a:schemeClr val="accent3"/>
        </a:buClr>
        <a:buFont typeface="Georgia"/>
        <a:buChar char="◦"/>
        <a:defRPr sz="1400" baseline="0">
          <a:solidFill>
            <a:schemeClr val="accent3"/>
          </a:solidFill>
          <a:latin typeface="Trebuchet MS"/>
        </a:defRPr>
      </a:lvl9pPr>
    </p:bodyStyle>
    <p:otherStyle>
      <a:lvl1pPr marL="0" lvl="0" algn="r">
        <a:defRPr>
          <a:solidFill>
            <a:schemeClr val="tx1"/>
          </a:solidFill>
          <a:latin typeface="Trebuchet MS"/>
        </a:defRPr>
      </a:lvl1pPr>
      <a:lvl2pPr marL="457200" lvl="0" algn="r">
        <a:defRPr>
          <a:solidFill>
            <a:schemeClr val="tx1"/>
          </a:solidFill>
          <a:latin typeface="Trebuchet MS"/>
        </a:defRPr>
      </a:lvl2pPr>
      <a:lvl3pPr marL="914400" lvl="0" algn="r">
        <a:defRPr>
          <a:solidFill>
            <a:schemeClr val="tx1"/>
          </a:solidFill>
          <a:latin typeface="Trebuchet MS"/>
        </a:defRPr>
      </a:lvl3pPr>
      <a:lvl4pPr marL="1371600" lvl="0" algn="r">
        <a:defRPr>
          <a:solidFill>
            <a:schemeClr val="tx1"/>
          </a:solidFill>
          <a:latin typeface="Trebuchet MS"/>
        </a:defRPr>
      </a:lvl4pPr>
      <a:lvl5pPr marL="1828800" lvl="0" algn="r">
        <a:defRPr>
          <a:solidFill>
            <a:schemeClr val="tx1"/>
          </a:solidFill>
          <a:latin typeface="Trebuchet MS"/>
        </a:defRPr>
      </a:lvl5pPr>
      <a:lvl6pPr marL="2286000" lvl="0" algn="r">
        <a:defRPr>
          <a:solidFill>
            <a:schemeClr val="tx1"/>
          </a:solidFill>
          <a:latin typeface="Trebuchet MS"/>
        </a:defRPr>
      </a:lvl6pPr>
      <a:lvl7pPr marL="2743200" lvl="0" algn="r">
        <a:defRPr>
          <a:solidFill>
            <a:schemeClr val="tx1"/>
          </a:solidFill>
          <a:latin typeface="Trebuchet MS"/>
        </a:defRPr>
      </a:lvl7pPr>
      <a:lvl8pPr marL="3200400" lvl="0" algn="r">
        <a:defRPr>
          <a:solidFill>
            <a:schemeClr val="tx1"/>
          </a:solidFill>
          <a:latin typeface="Trebuchet MS"/>
        </a:defRPr>
      </a:lvl8pPr>
      <a:lvl9pPr marL="3657600" lvl="0" algn="r">
        <a:defRPr>
          <a:solidFill>
            <a:schemeClr val="tx1"/>
          </a:solidFill>
          <a:latin typeface="Trebuchet M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13" rIns="91425" bIns="45713" anchor="t"/>
          <a:lstStyle>
            <a:lvl1pPr lvl="0">
              <a:defRPr/>
            </a:lvl1pPr>
          </a:lstStyle>
          <a:p>
            <a:endParaRPr/>
          </a:p>
        </p:txBody>
      </p:sp>
      <p:pic>
        <p:nvPicPr>
          <p:cNvPr id="3" name="Picture 2"/>
          <p:cNvPicPr/>
          <p:nvPr/>
        </p:nvPicPr>
        <p:blipFill>
          <a:blip r:embed="rId2"/>
          <a:srcRect/>
          <a:stretch>
            <a:fillRect/>
          </a:stretch>
        </p:blipFill>
        <p:spPr>
          <a:xfrm rot="5400000">
            <a:off x="6981825" y="4695825"/>
            <a:ext cx="3816350" cy="503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>
          <a:xfrm rot="5400000">
            <a:off x="6981825" y="1655762"/>
            <a:ext cx="3816350" cy="503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2"/>
          <a:srcRect/>
          <a:stretch>
            <a:fillRect/>
          </a:stretch>
        </p:blipFill>
        <p:spPr>
          <a:xfrm rot="5400000">
            <a:off x="-1655763" y="4695825"/>
            <a:ext cx="3816350" cy="503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2"/>
          <a:srcRect/>
          <a:stretch>
            <a:fillRect/>
          </a:stretch>
        </p:blipFill>
        <p:spPr>
          <a:xfrm rot="5400000">
            <a:off x="-1655763" y="1655762"/>
            <a:ext cx="3816350" cy="503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427537" y="6353175"/>
            <a:ext cx="4246563" cy="503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323850" y="6353175"/>
            <a:ext cx="4175125" cy="503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5075237" y="0"/>
            <a:ext cx="3816350" cy="404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611187" y="0"/>
            <a:ext cx="4535488" cy="333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427037" y="323850"/>
            <a:ext cx="8358188" cy="606425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11"/>
          <p:cNvSpPr/>
          <p:nvPr/>
        </p:nvSpPr>
        <p:spPr>
          <a:xfrm>
            <a:off x="3213100" y="427037"/>
            <a:ext cx="2786062" cy="922338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>
            <a:lvl1pPr lvl="0">
              <a:defRPr/>
            </a:lvl1pPr>
          </a:lstStyle>
          <a:p>
            <a:pPr lvl="0" algn="ctr"/>
            <a:r>
              <a:rPr lang="fa-IR" sz="5400" b="1">
                <a:solidFill>
                  <a:schemeClr val="accent6">
                    <a:tint val="90000"/>
                    <a:satMod val="12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714875" y="2641600"/>
            <a:ext cx="342900" cy="368300"/>
          </a:xfrm>
          <a:prstGeom prst="rect">
            <a:avLst/>
          </a:prstGeom>
          <a:noFill/>
        </p:spPr>
        <p:txBody>
          <a:bodyPr wrap="none" anchor="t"/>
          <a:lstStyle>
            <a:lvl1pPr lvl="0">
              <a:defRPr/>
            </a:lvl1pPr>
          </a:lstStyle>
          <a:p>
            <a:pPr lvl="0"/>
            <a:r>
              <a:rPr lang="fa-IR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به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356100" y="2641600"/>
            <a:ext cx="447675" cy="368300"/>
          </a:xfrm>
          <a:prstGeom prst="rect">
            <a:avLst/>
          </a:prstGeom>
          <a:noFill/>
        </p:spPr>
        <p:txBody>
          <a:bodyPr wrap="none" anchor="t"/>
          <a:lstStyle>
            <a:lvl1pPr lvl="0">
              <a:defRPr/>
            </a:lvl1pPr>
          </a:lstStyle>
          <a:p>
            <a:pPr lvl="0"/>
            <a:r>
              <a:rPr lang="fa-IR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نام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138612" y="2641600"/>
            <a:ext cx="431800" cy="368300"/>
          </a:xfrm>
          <a:prstGeom prst="rect">
            <a:avLst/>
          </a:prstGeom>
          <a:noFill/>
        </p:spPr>
        <p:txBody>
          <a:bodyPr wrap="none" anchor="t"/>
          <a:lstStyle>
            <a:lvl1pPr lvl="0">
              <a:defRPr/>
            </a:lvl1pPr>
          </a:lstStyle>
          <a:p>
            <a:pPr lvl="0"/>
            <a:r>
              <a:rPr lang="fa-IR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خدا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  <a:noFill/>
        </p:spPr>
        <p:txBody>
          <a:bodyPr wrap="square" anchor="ctr"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457200" y="2247900"/>
            <a:ext cx="8229600" cy="4324350"/>
          </a:xfrm>
          <a:prstGeom prst="rect">
            <a:avLst/>
          </a:prstGeom>
          <a:noFill/>
        </p:spPr>
        <p:txBody>
          <a:bodyPr wrap="square" anchor="t"/>
          <a:lstStyle>
            <a:lvl1pPr lvl="0">
              <a:defRPr/>
            </a:lvl1pPr>
          </a:lstStyle>
          <a:p>
            <a:endParaRPr/>
          </a:p>
        </p:txBody>
      </p:sp>
      <p:pic>
        <p:nvPicPr>
          <p:cNvPr id="4" name="Picture 3"/>
          <p:cNvPicPr/>
          <p:nvPr/>
        </p:nvPicPr>
        <p:blipFill>
          <a:blip r:embed="rId2"/>
          <a:srcRect l="14083" r="15492" b="51040"/>
          <a:stretch>
            <a:fillRect/>
          </a:stretch>
        </p:blipFill>
        <p:spPr>
          <a:xfrm rot="16200000">
            <a:off x="1546225" y="666750"/>
            <a:ext cx="6443662" cy="58213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  <a:noFill/>
        </p:spPr>
        <p:txBody>
          <a:bodyPr wrap="square" anchor="ctr"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457200" y="2247900"/>
            <a:ext cx="8229600" cy="4324350"/>
          </a:xfrm>
          <a:prstGeom prst="rect">
            <a:avLst/>
          </a:prstGeom>
          <a:noFill/>
        </p:spPr>
        <p:txBody>
          <a:bodyPr wrap="square" anchor="t"/>
          <a:lstStyle>
            <a:lvl1pPr lvl="0">
              <a:defRPr/>
            </a:lvl1pPr>
          </a:lstStyle>
          <a:p>
            <a:endParaRPr/>
          </a:p>
        </p:txBody>
      </p:sp>
      <p:pic>
        <p:nvPicPr>
          <p:cNvPr id="4" name="Picture 3"/>
          <p:cNvPicPr/>
          <p:nvPr/>
        </p:nvPicPr>
        <p:blipFill>
          <a:blip r:embed="rId2"/>
          <a:srcRect l="16281" t="48849" r="13024" b="3787"/>
          <a:stretch>
            <a:fillRect/>
          </a:stretch>
        </p:blipFill>
        <p:spPr>
          <a:xfrm rot="16200000">
            <a:off x="1820862" y="749300"/>
            <a:ext cx="6357938" cy="5429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  <a:noFill/>
        </p:spPr>
        <p:txBody>
          <a:bodyPr wrap="square" anchor="ctr"/>
          <a:lstStyle>
            <a:lvl1pPr lvl="0">
              <a:defRPr/>
            </a:lvl1pPr>
          </a:lstStyle>
          <a:p>
            <a:endParaRPr/>
          </a:p>
        </p:txBody>
      </p:sp>
      <p:pic>
        <p:nvPicPr>
          <p:cNvPr id="3" name="Picture 2"/>
          <p:cNvPicPr/>
          <p:nvPr/>
        </p:nvPicPr>
        <p:blipFill>
          <a:blip r:embed="rId2"/>
          <a:srcRect l="54817" t="2311" b="51162"/>
          <a:stretch>
            <a:fillRect/>
          </a:stretch>
        </p:blipFill>
        <p:spPr>
          <a:xfrm rot="16200000">
            <a:off x="1885950" y="28575"/>
            <a:ext cx="5643562" cy="7011987"/>
          </a:xfrm>
          <a:prstGeom prst="rect">
            <a:avLst/>
          </a:prstGeom>
          <a:noFill/>
        </p:spPr>
      </p:pic>
      <p:sp>
        <p:nvSpPr>
          <p:cNvPr id="4" name="Text Placeholder 3"/>
          <p:cNvSpPr txBox="1">
            <a:spLocks noGrp="1"/>
          </p:cNvSpPr>
          <p:nvPr>
            <p:ph type="body" idx="1"/>
          </p:nvPr>
        </p:nvSpPr>
        <p:spPr>
          <a:xfrm flipV="1">
            <a:off x="457200" y="1998662"/>
            <a:ext cx="827087" cy="247650"/>
          </a:xfrm>
          <a:prstGeom prst="rect">
            <a:avLst/>
          </a:prstGeom>
          <a:noFill/>
        </p:spPr>
        <p:txBody>
          <a:bodyPr wrap="square" anchor="t">
            <a:normAutofit fontScale="40000" lnSpcReduction="20000"/>
          </a:bodyPr>
          <a:lstStyle>
            <a:lvl1pPr lvl="0">
              <a:defRPr/>
            </a:lvl1pPr>
          </a:lstStyle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  <a:noFill/>
        </p:spPr>
        <p:txBody>
          <a:bodyPr wrap="square" anchor="ctr"/>
          <a:lstStyle>
            <a:lvl1pPr lvl="0">
              <a:defRPr/>
            </a:lvl1pPr>
          </a:lstStyle>
          <a:p>
            <a:endParaRPr/>
          </a:p>
        </p:txBody>
      </p:sp>
      <p:pic>
        <p:nvPicPr>
          <p:cNvPr id="3" name="Picture 2"/>
          <p:cNvPicPr/>
          <p:nvPr/>
        </p:nvPicPr>
        <p:blipFill>
          <a:blip r:embed="rId2"/>
          <a:srcRect l="3617" t="2311" r="46781" b="51162"/>
          <a:stretch>
            <a:fillRect/>
          </a:stretch>
        </p:blipFill>
        <p:spPr>
          <a:xfrm rot="16200000">
            <a:off x="1692275" y="20637"/>
            <a:ext cx="5757862" cy="7429500"/>
          </a:xfrm>
          <a:prstGeom prst="rect">
            <a:avLst/>
          </a:prstGeom>
          <a:noFill/>
        </p:spPr>
      </p:pic>
      <p:sp>
        <p:nvSpPr>
          <p:cNvPr id="4" name="Text Placeholder 3"/>
          <p:cNvSpPr txBox="1">
            <a:spLocks noGrp="1"/>
          </p:cNvSpPr>
          <p:nvPr>
            <p:ph type="body" idx="1"/>
          </p:nvPr>
        </p:nvSpPr>
        <p:spPr>
          <a:xfrm flipV="1">
            <a:off x="457200" y="1498600"/>
            <a:ext cx="1327150" cy="747712"/>
          </a:xfrm>
          <a:prstGeom prst="rect">
            <a:avLst/>
          </a:prstGeom>
          <a:noFill/>
        </p:spPr>
        <p:txBody>
          <a:bodyPr wrap="square" anchor="t"/>
          <a:lstStyle>
            <a:lvl1pPr lvl="0">
              <a:defRPr/>
            </a:lvl1pPr>
          </a:lstStyle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  <a:noFill/>
        </p:spPr>
        <p:txBody>
          <a:bodyPr wrap="square" anchor="ctr"/>
          <a:lstStyle>
            <a:lvl1pPr lvl="0">
              <a:defRPr/>
            </a:lvl1pPr>
          </a:lstStyle>
          <a:p>
            <a:endParaRPr/>
          </a:p>
        </p:txBody>
      </p:sp>
      <p:pic>
        <p:nvPicPr>
          <p:cNvPr id="3" name="Picture 2"/>
          <p:cNvPicPr/>
          <p:nvPr/>
        </p:nvPicPr>
        <p:blipFill>
          <a:blip r:embed="rId2"/>
          <a:srcRect l="52107" t="48347" r="13066" b="3742"/>
          <a:stretch>
            <a:fillRect/>
          </a:stretch>
        </p:blipFill>
        <p:spPr>
          <a:xfrm rot="16200000">
            <a:off x="1784350" y="141287"/>
            <a:ext cx="6000750" cy="6429375"/>
          </a:xfrm>
          <a:prstGeom prst="rect">
            <a:avLst/>
          </a:prstGeom>
          <a:noFill/>
        </p:spPr>
      </p:pic>
      <p:pic>
        <p:nvPicPr>
          <p:cNvPr id="4" name="Picture 3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546100" y="7232650"/>
            <a:ext cx="9144000" cy="513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771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  <a:noFill/>
        </p:spPr>
        <p:txBody>
          <a:bodyPr wrap="square" anchor="ctr"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457200" y="2247900"/>
            <a:ext cx="8229600" cy="4324350"/>
          </a:xfrm>
          <a:prstGeom prst="rect">
            <a:avLst/>
          </a:prstGeom>
          <a:noFill/>
        </p:spPr>
        <p:txBody>
          <a:bodyPr wrap="square" anchor="t"/>
          <a:lstStyle>
            <a:lvl1pPr lvl="0">
              <a:defRPr/>
            </a:lvl1pPr>
          </a:lstStyle>
          <a:p>
            <a:pPr lvl="0" algn="l"/>
            <a:r>
              <a:rPr b="1">
                <a:solidFill>
                  <a:srgbClr val="002060"/>
                </a:solidFill>
              </a:rPr>
              <a:t>A 41 years old lady , married from Gorgan was presented to retina clinic with metamorphopsia and decreased vision of right eye . No other positive history , No trauma, No drug, No surgery…</a:t>
            </a:r>
          </a:p>
          <a:p>
            <a:pPr marL="109537" lvl="0" indent="0" algn="l">
              <a:buNone/>
            </a:pPr>
            <a:endParaRPr b="1">
              <a:solidFill>
                <a:srgbClr val="002060"/>
              </a:solidFill>
            </a:endParaRPr>
          </a:p>
          <a:p>
            <a:pPr marL="109537" lvl="0" indent="0" algn="l">
              <a:buNone/>
            </a:pPr>
            <a:endParaRPr b="1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  <a:noFill/>
        </p:spPr>
        <p:txBody>
          <a:bodyPr wrap="square" anchor="ctr"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457200" y="2247900"/>
            <a:ext cx="8229600" cy="4324350"/>
          </a:xfrm>
          <a:prstGeom prst="rect">
            <a:avLst/>
          </a:prstGeom>
          <a:noFill/>
        </p:spPr>
        <p:txBody>
          <a:bodyPr wrap="square" anchor="t"/>
          <a:lstStyle>
            <a:lvl1pPr lvl="0">
              <a:defRPr/>
            </a:lvl1pPr>
          </a:lstStyle>
          <a:p>
            <a:pPr marL="109537" lvl="0" indent="0" algn="l">
              <a:buNone/>
            </a:pPr>
            <a:r>
              <a:rPr b="1">
                <a:solidFill>
                  <a:srgbClr val="C00000"/>
                </a:solidFill>
              </a:rPr>
              <a:t>In PE:</a:t>
            </a:r>
          </a:p>
          <a:p>
            <a:pPr marL="109537" lvl="0" indent="0" algn="l">
              <a:buNone/>
            </a:pPr>
            <a:r>
              <a:rPr b="1">
                <a:solidFill>
                  <a:srgbClr val="002060"/>
                </a:solidFill>
              </a:rPr>
              <a:t>V/A: OD: 20/200          OS: 20/20</a:t>
            </a:r>
          </a:p>
          <a:p>
            <a:pPr marL="109537" lvl="0" indent="0" algn="l">
              <a:buNone/>
            </a:pPr>
            <a:r>
              <a:rPr b="1">
                <a:solidFill>
                  <a:srgbClr val="002060"/>
                </a:solidFill>
              </a:rPr>
              <a:t>Iop : normal                   SLE: Normal</a:t>
            </a:r>
          </a:p>
          <a:p>
            <a:pPr marL="109537" lvl="0" indent="0" algn="l">
              <a:buNone/>
            </a:pPr>
            <a:r>
              <a:rPr b="1">
                <a:solidFill>
                  <a:srgbClr val="002060"/>
                </a:solidFill>
              </a:rPr>
              <a:t>Fundoscopy : Epiretinal membrane OD and  normal findings :  OS</a:t>
            </a:r>
          </a:p>
          <a:p>
            <a:pPr marL="109537" lvl="0" indent="0" algn="l">
              <a:buNone/>
            </a:pPr>
            <a:r>
              <a:rPr b="1">
                <a:solidFill>
                  <a:srgbClr val="002060"/>
                </a:solidFill>
              </a:rPr>
              <a:t>OCT was ordered:       15.6.2014      93</a:t>
            </a:r>
            <a:r>
              <a:rPr lang="fa-IR" b="1">
                <a:solidFill>
                  <a:srgbClr val="002060"/>
                </a:solidFill>
              </a:rPr>
              <a:t>خرداد </a:t>
            </a:r>
          </a:p>
          <a:p>
            <a:pPr marL="109537" lvl="0" indent="0" algn="l">
              <a:buNone/>
            </a:pPr>
            <a:r>
              <a:rPr b="1">
                <a:solidFill>
                  <a:srgbClr val="002060"/>
                </a:solidFill>
              </a:rPr>
              <a:t>Surgery was planned.</a:t>
            </a:r>
          </a:p>
          <a:p>
            <a:pPr marL="109537" lvl="0" indent="0" algn="l">
              <a:buNone/>
            </a:pPr>
            <a:endParaRPr b="1">
              <a:solidFill>
                <a:srgbClr val="002060"/>
              </a:solidFill>
            </a:endParaRPr>
          </a:p>
          <a:p>
            <a:pPr marL="109537" lvl="0" indent="0" algn="l">
              <a:buNone/>
            </a:pPr>
            <a:endParaRPr b="1">
              <a:solidFill>
                <a:srgbClr val="002060"/>
              </a:solidFill>
            </a:endParaRPr>
          </a:p>
          <a:p>
            <a:pPr marL="109537" lvl="0" indent="0" algn="l">
              <a:buNone/>
            </a:pPr>
            <a:endParaRPr b="1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  <a:noFill/>
        </p:spPr>
        <p:txBody>
          <a:bodyPr wrap="square" anchor="ctr"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0" y="1712912"/>
            <a:ext cx="8929687" cy="4859338"/>
          </a:xfrm>
          <a:prstGeom prst="rect">
            <a:avLst/>
          </a:prstGeom>
          <a:noFill/>
        </p:spPr>
        <p:txBody>
          <a:bodyPr wrap="square" anchor="t"/>
          <a:lstStyle>
            <a:lvl1pPr lvl="0">
              <a:defRPr/>
            </a:lvl1pPr>
          </a:lstStyle>
          <a:p>
            <a:pPr lvl="0" algn="l"/>
            <a:r>
              <a:rPr sz="3200" b="1">
                <a:solidFill>
                  <a:srgbClr val="002060"/>
                </a:solidFill>
              </a:rPr>
              <a:t>She went to home and returned </a:t>
            </a:r>
            <a:r>
              <a:rPr sz="3600" b="1">
                <a:solidFill>
                  <a:srgbClr val="002060"/>
                </a:solidFill>
              </a:rPr>
              <a:t>11</a:t>
            </a:r>
            <a:r>
              <a:rPr sz="3200" b="1">
                <a:solidFill>
                  <a:srgbClr val="002060"/>
                </a:solidFill>
              </a:rPr>
              <a:t> months later, Her vision was 20/30 OD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  <a:noFill/>
        </p:spPr>
        <p:txBody>
          <a:bodyPr wrap="square" anchor="ctr"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457200" y="2247900"/>
            <a:ext cx="8229600" cy="4324350"/>
          </a:xfrm>
          <a:prstGeom prst="rect">
            <a:avLst/>
          </a:prstGeom>
          <a:noFill/>
        </p:spPr>
        <p:txBody>
          <a:bodyPr wrap="square" anchor="t"/>
          <a:lstStyle>
            <a:lvl1pPr lvl="0">
              <a:defRPr/>
            </a:lvl1pPr>
          </a:lstStyle>
          <a:p>
            <a:pPr lvl="0" algn="l"/>
            <a:r>
              <a:rPr sz="3200" b="1">
                <a:solidFill>
                  <a:srgbClr val="002060"/>
                </a:solidFill>
              </a:rPr>
              <a:t>Another OCT was ordered. She went and again was visited with a new OCT 15.2.2016. Her visual acuity was 20/20.Surprise 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857476"/>
            <a:ext cx="8412767" cy="4731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7138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48680"/>
            <a:ext cx="4880970" cy="587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4060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  <a:noFill/>
        </p:spPr>
        <p:txBody>
          <a:bodyPr wrap="square" anchor="ctr"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457200" y="2247900"/>
            <a:ext cx="8229600" cy="4324350"/>
          </a:xfrm>
          <a:prstGeom prst="rect">
            <a:avLst/>
          </a:prstGeom>
          <a:noFill/>
        </p:spPr>
        <p:txBody>
          <a:bodyPr wrap="square" anchor="t"/>
          <a:lstStyle>
            <a:lvl1pPr lvl="0">
              <a:defRPr/>
            </a:lvl1pPr>
          </a:lstStyle>
          <a:p>
            <a:endParaRPr/>
          </a:p>
        </p:txBody>
      </p:sp>
      <p:pic>
        <p:nvPicPr>
          <p:cNvPr id="4" name="Picture 3"/>
          <p:cNvPicPr/>
          <p:nvPr/>
        </p:nvPicPr>
        <p:blipFill>
          <a:blip r:embed="rId2"/>
          <a:srcRect l="50978" t="3224" r="12229" b="51029"/>
          <a:stretch>
            <a:fillRect/>
          </a:stretch>
        </p:blipFill>
        <p:spPr>
          <a:xfrm rot="16200000">
            <a:off x="1708150" y="-676275"/>
            <a:ext cx="5684837" cy="87550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  <a:noFill/>
        </p:spPr>
        <p:txBody>
          <a:bodyPr wrap="square" anchor="ctr"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457200" y="2247900"/>
            <a:ext cx="8229600" cy="4324350"/>
          </a:xfrm>
          <a:prstGeom prst="rect">
            <a:avLst/>
          </a:prstGeom>
          <a:noFill/>
        </p:spPr>
        <p:txBody>
          <a:bodyPr wrap="square" anchor="t"/>
          <a:lstStyle>
            <a:lvl1pPr lvl="0">
              <a:defRPr/>
            </a:lvl1pPr>
          </a:lstStyle>
          <a:p>
            <a:endParaRPr/>
          </a:p>
        </p:txBody>
      </p:sp>
      <p:pic>
        <p:nvPicPr>
          <p:cNvPr id="4" name="Picture 3"/>
          <p:cNvPicPr/>
          <p:nvPr/>
        </p:nvPicPr>
        <p:blipFill>
          <a:blip r:embed="rId2"/>
          <a:srcRect l="17132" t="4412" r="48284" b="50436"/>
          <a:stretch>
            <a:fillRect/>
          </a:stretch>
        </p:blipFill>
        <p:spPr>
          <a:xfrm rot="16200000">
            <a:off x="1976437" y="-727075"/>
            <a:ext cx="5251450" cy="84915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117</Words>
  <Application>Microsoft Office PowerPoint</Application>
  <PresentationFormat>On-screen Show (4:3)</PresentationFormat>
  <Paragraphs>14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Urban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2</cp:revision>
  <dcterms:modified xsi:type="dcterms:W3CDTF">2016-04-21T06:10:16Z</dcterms:modified>
</cp:coreProperties>
</file>