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3" r:id="rId2"/>
    <p:sldId id="258" r:id="rId3"/>
    <p:sldId id="262" r:id="rId4"/>
    <p:sldId id="264" r:id="rId5"/>
    <p:sldId id="261" r:id="rId6"/>
    <p:sldId id="265" r:id="rId7"/>
    <p:sldId id="266" r:id="rId8"/>
    <p:sldId id="275" r:id="rId9"/>
    <p:sldId id="276" r:id="rId10"/>
    <p:sldId id="280" r:id="rId11"/>
    <p:sldId id="281" r:id="rId12"/>
    <p:sldId id="277" r:id="rId13"/>
    <p:sldId id="279" r:id="rId14"/>
    <p:sldId id="294" r:id="rId15"/>
    <p:sldId id="282" r:id="rId16"/>
    <p:sldId id="283" r:id="rId17"/>
    <p:sldId id="285" r:id="rId18"/>
    <p:sldId id="284" r:id="rId19"/>
    <p:sldId id="287" r:id="rId20"/>
    <p:sldId id="292" r:id="rId21"/>
    <p:sldId id="302" r:id="rId22"/>
    <p:sldId id="303" r:id="rId23"/>
    <p:sldId id="297" r:id="rId24"/>
    <p:sldId id="301" r:id="rId25"/>
    <p:sldId id="286" r:id="rId26"/>
    <p:sldId id="291" r:id="rId27"/>
    <p:sldId id="288" r:id="rId28"/>
    <p:sldId id="290" r:id="rId29"/>
    <p:sldId id="295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2BCD2-A6A7-4D18-81FD-BE3302BD59E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866C2-370C-4200-AC3C-F86B55BC5C1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</a:t>
          </a:r>
          <a:endParaRPr lang="en-US" dirty="0">
            <a:solidFill>
              <a:schemeClr val="bg1"/>
            </a:solidFill>
          </a:endParaRPr>
        </a:p>
      </dgm:t>
    </dgm:pt>
    <dgm:pt modelId="{F5A394F0-B6B0-4ACF-B61D-D75B067511CB}" type="parTrans" cxnId="{C0C3EB96-29EC-44C4-B64A-B7E549A3CBDA}">
      <dgm:prSet/>
      <dgm:spPr/>
      <dgm:t>
        <a:bodyPr/>
        <a:lstStyle/>
        <a:p>
          <a:endParaRPr lang="en-US"/>
        </a:p>
      </dgm:t>
    </dgm:pt>
    <dgm:pt modelId="{03B0D17A-EF5E-4637-9C0C-62E69C444F85}" type="sibTrans" cxnId="{C0C3EB96-29EC-44C4-B64A-B7E549A3CBDA}">
      <dgm:prSet/>
      <dgm:spPr/>
      <dgm:t>
        <a:bodyPr/>
        <a:lstStyle/>
        <a:p>
          <a:endParaRPr lang="en-US"/>
        </a:p>
      </dgm:t>
    </dgm:pt>
    <dgm:pt modelId="{320854BA-CF42-4702-B7E6-DD9E21841CA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</a:t>
          </a:r>
          <a:endParaRPr lang="en-US" dirty="0">
            <a:solidFill>
              <a:schemeClr val="bg1"/>
            </a:solidFill>
          </a:endParaRPr>
        </a:p>
      </dgm:t>
    </dgm:pt>
    <dgm:pt modelId="{5F28588D-77A3-4297-ACFE-41142FD9CAD3}" type="parTrans" cxnId="{D306EC2F-FF05-4A07-A8D9-84CED9240730}">
      <dgm:prSet/>
      <dgm:spPr/>
      <dgm:t>
        <a:bodyPr/>
        <a:lstStyle/>
        <a:p>
          <a:endParaRPr lang="en-US"/>
        </a:p>
      </dgm:t>
    </dgm:pt>
    <dgm:pt modelId="{844B3091-5498-4F5D-87F6-5F2BFB359A4C}" type="sibTrans" cxnId="{D306EC2F-FF05-4A07-A8D9-84CED9240730}">
      <dgm:prSet/>
      <dgm:spPr/>
      <dgm:t>
        <a:bodyPr/>
        <a:lstStyle/>
        <a:p>
          <a:endParaRPr lang="en-US"/>
        </a:p>
      </dgm:t>
    </dgm:pt>
    <dgm:pt modelId="{D16B10E0-C801-4F35-811F-C01C382599E3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Fecundability</a:t>
          </a:r>
          <a:endParaRPr lang="en-US" sz="4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CE9A64-C3F3-438F-9B75-1DE23A818E74}" type="parTrans" cxnId="{4C880EA3-4FA1-4992-8572-1EB8221F5CD7}">
      <dgm:prSet/>
      <dgm:spPr/>
      <dgm:t>
        <a:bodyPr/>
        <a:lstStyle/>
        <a:p>
          <a:endParaRPr lang="en-US"/>
        </a:p>
      </dgm:t>
    </dgm:pt>
    <dgm:pt modelId="{ECF77F07-AC18-4A4B-B0DA-4B28A418D987}" type="sibTrans" cxnId="{4C880EA3-4FA1-4992-8572-1EB8221F5CD7}">
      <dgm:prSet/>
      <dgm:spPr/>
      <dgm:t>
        <a:bodyPr/>
        <a:lstStyle/>
        <a:p>
          <a:endParaRPr lang="en-US"/>
        </a:p>
      </dgm:t>
    </dgm:pt>
    <dgm:pt modelId="{E1C0B1CD-F94A-4363-A72F-0CBE88E4C98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</a:t>
          </a:r>
          <a:endParaRPr lang="en-US" dirty="0">
            <a:solidFill>
              <a:schemeClr val="bg1"/>
            </a:solidFill>
          </a:endParaRPr>
        </a:p>
      </dgm:t>
    </dgm:pt>
    <dgm:pt modelId="{5BF2CF26-1D5A-4132-B68C-DB96AA8A8B10}" type="parTrans" cxnId="{2A8196A9-D4F0-47F6-90E9-0BF1F6F6D07D}">
      <dgm:prSet/>
      <dgm:spPr/>
      <dgm:t>
        <a:bodyPr/>
        <a:lstStyle/>
        <a:p>
          <a:endParaRPr lang="en-US"/>
        </a:p>
      </dgm:t>
    </dgm:pt>
    <dgm:pt modelId="{93FF72D3-9269-4284-8E56-377B88FA225C}" type="sibTrans" cxnId="{2A8196A9-D4F0-47F6-90E9-0BF1F6F6D07D}">
      <dgm:prSet/>
      <dgm:spPr/>
      <dgm:t>
        <a:bodyPr/>
        <a:lstStyle/>
        <a:p>
          <a:endParaRPr lang="en-US"/>
        </a:p>
      </dgm:t>
    </dgm:pt>
    <dgm:pt modelId="{9DE389D6-EA6A-4F57-AED3-30E05AEA49EC}">
      <dgm:prSet phldrT="[Text]" custT="1"/>
      <dgm:spPr/>
      <dgm:t>
        <a:bodyPr/>
        <a:lstStyle/>
        <a:p>
          <a:r>
            <a: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Fecundity</a:t>
          </a:r>
          <a:endParaRPr lang="en-US" sz="4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0AF645-2702-4A00-AE5E-9040CCB12B7E}" type="parTrans" cxnId="{F0761905-A2B2-42D2-A259-1925713C1EC3}">
      <dgm:prSet/>
      <dgm:spPr/>
      <dgm:t>
        <a:bodyPr/>
        <a:lstStyle/>
        <a:p>
          <a:endParaRPr lang="en-US"/>
        </a:p>
      </dgm:t>
    </dgm:pt>
    <dgm:pt modelId="{C776D36F-4161-4CBE-BF1E-5CE3665BA2A7}" type="sibTrans" cxnId="{F0761905-A2B2-42D2-A259-1925713C1EC3}">
      <dgm:prSet/>
      <dgm:spPr/>
      <dgm:t>
        <a:bodyPr/>
        <a:lstStyle/>
        <a:p>
          <a:endParaRPr lang="en-US"/>
        </a:p>
      </dgm:t>
    </dgm:pt>
    <dgm:pt modelId="{4A7710CD-C4A0-412B-ADEC-03C190D9F2A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</a:t>
          </a:r>
          <a:endParaRPr lang="en-US" dirty="0">
            <a:solidFill>
              <a:schemeClr val="bg1"/>
            </a:solidFill>
          </a:endParaRPr>
        </a:p>
      </dgm:t>
    </dgm:pt>
    <dgm:pt modelId="{9004C462-84FB-4F66-93A2-EBE795BF54A0}" type="parTrans" cxnId="{D421E6E1-765F-4C1C-88BD-332930416C6D}">
      <dgm:prSet/>
      <dgm:spPr/>
      <dgm:t>
        <a:bodyPr/>
        <a:lstStyle/>
        <a:p>
          <a:endParaRPr lang="en-US"/>
        </a:p>
      </dgm:t>
    </dgm:pt>
    <dgm:pt modelId="{1E7EC9B2-D97F-4B04-9952-515E61940F73}" type="sibTrans" cxnId="{D421E6E1-765F-4C1C-88BD-332930416C6D}">
      <dgm:prSet/>
      <dgm:spPr/>
      <dgm:t>
        <a:bodyPr/>
        <a:lstStyle/>
        <a:p>
          <a:endParaRPr lang="en-US"/>
        </a:p>
      </dgm:t>
    </dgm:pt>
    <dgm:pt modelId="{7FFCC4AF-A014-4EBD-94EF-B9CCAA50C964}">
      <dgm:prSet phldrT="[Text]" custT="1"/>
      <dgm:spPr/>
      <dgm:t>
        <a:bodyPr/>
        <a:lstStyle/>
        <a:p>
          <a:r>
            <a:rPr lang="en-US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Subfertility</a:t>
          </a:r>
          <a:endParaRPr lang="en-US" sz="4400" dirty="0"/>
        </a:p>
      </dgm:t>
    </dgm:pt>
    <dgm:pt modelId="{CBB569BA-DC3B-4B6C-BDB4-49CEA3420D3B}" type="sibTrans" cxnId="{8CC0E2E9-ACD3-4A49-80A0-0469C95A350C}">
      <dgm:prSet/>
      <dgm:spPr/>
      <dgm:t>
        <a:bodyPr/>
        <a:lstStyle/>
        <a:p>
          <a:endParaRPr lang="en-US"/>
        </a:p>
      </dgm:t>
    </dgm:pt>
    <dgm:pt modelId="{D87EED1E-56AC-4EE5-9642-2ADEB219744B}" type="parTrans" cxnId="{8CC0E2E9-ACD3-4A49-80A0-0469C95A350C}">
      <dgm:prSet/>
      <dgm:spPr/>
      <dgm:t>
        <a:bodyPr/>
        <a:lstStyle/>
        <a:p>
          <a:endParaRPr lang="en-US"/>
        </a:p>
      </dgm:t>
    </dgm:pt>
    <dgm:pt modelId="{B3BC5815-7954-4FD3-B8CD-4468E6FE665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Infertility</a:t>
          </a:r>
          <a:endParaRPr lang="en-US" dirty="0">
            <a:solidFill>
              <a:schemeClr val="bg1"/>
            </a:solidFill>
          </a:endParaRPr>
        </a:p>
      </dgm:t>
    </dgm:pt>
    <dgm:pt modelId="{3CE20B06-5309-40AB-B450-E36EE7D556ED}" type="parTrans" cxnId="{D37A46A1-2323-4C24-9D60-7B480E315000}">
      <dgm:prSet/>
      <dgm:spPr/>
      <dgm:t>
        <a:bodyPr/>
        <a:lstStyle/>
        <a:p>
          <a:endParaRPr lang="en-US"/>
        </a:p>
      </dgm:t>
    </dgm:pt>
    <dgm:pt modelId="{E1940328-4ECB-42B2-B777-069FAA2A7609}" type="sibTrans" cxnId="{D37A46A1-2323-4C24-9D60-7B480E315000}">
      <dgm:prSet/>
      <dgm:spPr/>
      <dgm:t>
        <a:bodyPr/>
        <a:lstStyle/>
        <a:p>
          <a:endParaRPr lang="en-US"/>
        </a:p>
      </dgm:t>
    </dgm:pt>
    <dgm:pt modelId="{61642E60-D0B6-4552-A6AF-80AD5D60AAB9}" type="pres">
      <dgm:prSet presAssocID="{A5A2BCD2-A6A7-4D18-81FD-BE3302BD59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6AB7A9-FC7A-4C47-86C2-62EEAE3254CB}" type="pres">
      <dgm:prSet presAssocID="{150866C2-370C-4200-AC3C-F86B55BC5C19}" presName="horFlow" presStyleCnt="0"/>
      <dgm:spPr/>
    </dgm:pt>
    <dgm:pt modelId="{E63B186E-C1A4-4220-9158-7C670CDFC28D}" type="pres">
      <dgm:prSet presAssocID="{150866C2-370C-4200-AC3C-F86B55BC5C19}" presName="bigChev" presStyleLbl="node1" presStyleIdx="0" presStyleCnt="5"/>
      <dgm:spPr/>
      <dgm:t>
        <a:bodyPr/>
        <a:lstStyle/>
        <a:p>
          <a:endParaRPr lang="en-US"/>
        </a:p>
      </dgm:t>
    </dgm:pt>
    <dgm:pt modelId="{2710F5B0-8B73-473D-9750-3CC42F28B278}" type="pres">
      <dgm:prSet presAssocID="{D87EED1E-56AC-4EE5-9642-2ADEB219744B}" presName="parTrans" presStyleCnt="0"/>
      <dgm:spPr/>
    </dgm:pt>
    <dgm:pt modelId="{E688B7D4-BAE4-48A7-86DF-90FF3DD630C0}" type="pres">
      <dgm:prSet presAssocID="{7FFCC4AF-A014-4EBD-94EF-B9CCAA50C964}" presName="node" presStyleLbl="alignAccFollowNode1" presStyleIdx="0" presStyleCnt="3" custScaleX="202100" custLinFactY="33862" custLinFactNeighborX="2532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F2A9D-8142-4ACC-B0F4-1E8389576C8C}" type="pres">
      <dgm:prSet presAssocID="{150866C2-370C-4200-AC3C-F86B55BC5C19}" presName="vSp" presStyleCnt="0"/>
      <dgm:spPr/>
    </dgm:pt>
    <dgm:pt modelId="{18B96FAB-6810-4E56-B7B1-31C14FD2684D}" type="pres">
      <dgm:prSet presAssocID="{320854BA-CF42-4702-B7E6-DD9E21841CA1}" presName="horFlow" presStyleCnt="0"/>
      <dgm:spPr/>
    </dgm:pt>
    <dgm:pt modelId="{CCD09E6F-453C-48E0-BBC4-BA791D61715A}" type="pres">
      <dgm:prSet presAssocID="{320854BA-CF42-4702-B7E6-DD9E21841CA1}" presName="bigChev" presStyleLbl="node1" presStyleIdx="1" presStyleCnt="5" custLinFactNeighborX="-9015" custLinFactNeighborY="1735"/>
      <dgm:spPr/>
      <dgm:t>
        <a:bodyPr/>
        <a:lstStyle/>
        <a:p>
          <a:endParaRPr lang="en-US"/>
        </a:p>
      </dgm:t>
    </dgm:pt>
    <dgm:pt modelId="{DA826E29-8796-4314-949D-3FE1A826FBA9}" type="pres">
      <dgm:prSet presAssocID="{9ACE9A64-C3F3-438F-9B75-1DE23A818E74}" presName="parTrans" presStyleCnt="0"/>
      <dgm:spPr/>
    </dgm:pt>
    <dgm:pt modelId="{D5264498-46D6-4A2B-8FAF-5A6A8A968375}" type="pres">
      <dgm:prSet presAssocID="{D16B10E0-C801-4F35-811F-C01C382599E3}" presName="node" presStyleLbl="alignAccFollowNode1" presStyleIdx="1" presStyleCnt="3" custScaleX="203229" custLinFactY="40930" custLinFactNeighborX="2532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9421F-EA2C-4DE5-818F-E6827ADC8FD0}" type="pres">
      <dgm:prSet presAssocID="{320854BA-CF42-4702-B7E6-DD9E21841CA1}" presName="vSp" presStyleCnt="0"/>
      <dgm:spPr/>
    </dgm:pt>
    <dgm:pt modelId="{2B424A38-069B-4966-8625-499836C86271}" type="pres">
      <dgm:prSet presAssocID="{E1C0B1CD-F94A-4363-A72F-0CBE88E4C98D}" presName="horFlow" presStyleCnt="0"/>
      <dgm:spPr/>
    </dgm:pt>
    <dgm:pt modelId="{F4574D8F-5A02-4324-89EC-D49C79598953}" type="pres">
      <dgm:prSet presAssocID="{E1C0B1CD-F94A-4363-A72F-0CBE88E4C98D}" presName="bigChev" presStyleLbl="node1" presStyleIdx="2" presStyleCnt="5"/>
      <dgm:spPr/>
      <dgm:t>
        <a:bodyPr/>
        <a:lstStyle/>
        <a:p>
          <a:endParaRPr lang="en-US"/>
        </a:p>
      </dgm:t>
    </dgm:pt>
    <dgm:pt modelId="{CA0DF580-1C8C-4A08-AC6B-3AF2078115C2}" type="pres">
      <dgm:prSet presAssocID="{4A0AF645-2702-4A00-AE5E-9040CCB12B7E}" presName="parTrans" presStyleCnt="0"/>
      <dgm:spPr/>
    </dgm:pt>
    <dgm:pt modelId="{D44E01A8-9156-4F39-8F23-C53A2EABB3E8}" type="pres">
      <dgm:prSet presAssocID="{9DE389D6-EA6A-4F57-AED3-30E05AEA49EC}" presName="node" presStyleLbl="alignAccFollowNode1" presStyleIdx="2" presStyleCnt="3" custScaleX="197695" custLinFactY="40778" custLinFactNeighborX="2532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54918-44D1-4010-9446-FDB538EC6DAD}" type="pres">
      <dgm:prSet presAssocID="{E1C0B1CD-F94A-4363-A72F-0CBE88E4C98D}" presName="vSp" presStyleCnt="0"/>
      <dgm:spPr/>
    </dgm:pt>
    <dgm:pt modelId="{4ED7A25D-3957-4029-8C64-ED4907E1D190}" type="pres">
      <dgm:prSet presAssocID="{4A7710CD-C4A0-412B-ADEC-03C190D9F2A9}" presName="horFlow" presStyleCnt="0"/>
      <dgm:spPr/>
    </dgm:pt>
    <dgm:pt modelId="{D4CBEC2D-0704-424E-B278-4D13674CD4FD}" type="pres">
      <dgm:prSet presAssocID="{4A7710CD-C4A0-412B-ADEC-03C190D9F2A9}" presName="bigChev" presStyleLbl="node1" presStyleIdx="3" presStyleCnt="5"/>
      <dgm:spPr/>
      <dgm:t>
        <a:bodyPr/>
        <a:lstStyle/>
        <a:p>
          <a:endParaRPr lang="en-US"/>
        </a:p>
      </dgm:t>
    </dgm:pt>
    <dgm:pt modelId="{7C826288-B4E5-4542-A147-418A822749C4}" type="pres">
      <dgm:prSet presAssocID="{4A7710CD-C4A0-412B-ADEC-03C190D9F2A9}" presName="vSp" presStyleCnt="0"/>
      <dgm:spPr/>
    </dgm:pt>
    <dgm:pt modelId="{CC83D67A-CB95-4C4A-914D-74B7CDB8FFBD}" type="pres">
      <dgm:prSet presAssocID="{B3BC5815-7954-4FD3-B8CD-4468E6FE6653}" presName="horFlow" presStyleCnt="0"/>
      <dgm:spPr/>
    </dgm:pt>
    <dgm:pt modelId="{A05B19BE-7CA1-4797-9BC4-3F9B9DE8983A}" type="pres">
      <dgm:prSet presAssocID="{B3BC5815-7954-4FD3-B8CD-4468E6FE6653}" presName="bigChev" presStyleLbl="node1" presStyleIdx="4" presStyleCnt="5" custScaleX="143013" custLinFactY="-200000" custLinFactNeighborX="86274" custLinFactNeighborY="-256326"/>
      <dgm:spPr/>
      <dgm:t>
        <a:bodyPr/>
        <a:lstStyle/>
        <a:p>
          <a:endParaRPr lang="en-US"/>
        </a:p>
      </dgm:t>
    </dgm:pt>
  </dgm:ptLst>
  <dgm:cxnLst>
    <dgm:cxn modelId="{D47EDAFE-538E-4F53-B0A5-D86475231BD8}" type="presOf" srcId="{A5A2BCD2-A6A7-4D18-81FD-BE3302BD59E6}" destId="{61642E60-D0B6-4552-A6AF-80AD5D60AAB9}" srcOrd="0" destOrd="0" presId="urn:microsoft.com/office/officeart/2005/8/layout/lProcess3"/>
    <dgm:cxn modelId="{452A9EE6-3581-4242-AB80-CB7212A84720}" type="presOf" srcId="{D16B10E0-C801-4F35-811F-C01C382599E3}" destId="{D5264498-46D6-4A2B-8FAF-5A6A8A968375}" srcOrd="0" destOrd="0" presId="urn:microsoft.com/office/officeart/2005/8/layout/lProcess3"/>
    <dgm:cxn modelId="{2A8196A9-D4F0-47F6-90E9-0BF1F6F6D07D}" srcId="{A5A2BCD2-A6A7-4D18-81FD-BE3302BD59E6}" destId="{E1C0B1CD-F94A-4363-A72F-0CBE88E4C98D}" srcOrd="2" destOrd="0" parTransId="{5BF2CF26-1D5A-4132-B68C-DB96AA8A8B10}" sibTransId="{93FF72D3-9269-4284-8E56-377B88FA225C}"/>
    <dgm:cxn modelId="{1D7681EF-ACD8-4603-AF0E-C6B64083B7FD}" type="presOf" srcId="{320854BA-CF42-4702-B7E6-DD9E21841CA1}" destId="{CCD09E6F-453C-48E0-BBC4-BA791D61715A}" srcOrd="0" destOrd="0" presId="urn:microsoft.com/office/officeart/2005/8/layout/lProcess3"/>
    <dgm:cxn modelId="{D421E6E1-765F-4C1C-88BD-332930416C6D}" srcId="{A5A2BCD2-A6A7-4D18-81FD-BE3302BD59E6}" destId="{4A7710CD-C4A0-412B-ADEC-03C190D9F2A9}" srcOrd="3" destOrd="0" parTransId="{9004C462-84FB-4F66-93A2-EBE795BF54A0}" sibTransId="{1E7EC9B2-D97F-4B04-9952-515E61940F73}"/>
    <dgm:cxn modelId="{6C6E25F8-0C18-440A-A13B-8CCDB485614C}" type="presOf" srcId="{B3BC5815-7954-4FD3-B8CD-4468E6FE6653}" destId="{A05B19BE-7CA1-4797-9BC4-3F9B9DE8983A}" srcOrd="0" destOrd="0" presId="urn:microsoft.com/office/officeart/2005/8/layout/lProcess3"/>
    <dgm:cxn modelId="{F0761905-A2B2-42D2-A259-1925713C1EC3}" srcId="{E1C0B1CD-F94A-4363-A72F-0CBE88E4C98D}" destId="{9DE389D6-EA6A-4F57-AED3-30E05AEA49EC}" srcOrd="0" destOrd="0" parTransId="{4A0AF645-2702-4A00-AE5E-9040CCB12B7E}" sibTransId="{C776D36F-4161-4CBE-BF1E-5CE3665BA2A7}"/>
    <dgm:cxn modelId="{D306EC2F-FF05-4A07-A8D9-84CED9240730}" srcId="{A5A2BCD2-A6A7-4D18-81FD-BE3302BD59E6}" destId="{320854BA-CF42-4702-B7E6-DD9E21841CA1}" srcOrd="1" destOrd="0" parTransId="{5F28588D-77A3-4297-ACFE-41142FD9CAD3}" sibTransId="{844B3091-5498-4F5D-87F6-5F2BFB359A4C}"/>
    <dgm:cxn modelId="{6F9D9A9D-00FB-4549-A953-028E4308DC4D}" type="presOf" srcId="{7FFCC4AF-A014-4EBD-94EF-B9CCAA50C964}" destId="{E688B7D4-BAE4-48A7-86DF-90FF3DD630C0}" srcOrd="0" destOrd="0" presId="urn:microsoft.com/office/officeart/2005/8/layout/lProcess3"/>
    <dgm:cxn modelId="{2EF4CA22-182E-4482-BE38-21CE3E480063}" type="presOf" srcId="{4A7710CD-C4A0-412B-ADEC-03C190D9F2A9}" destId="{D4CBEC2D-0704-424E-B278-4D13674CD4FD}" srcOrd="0" destOrd="0" presId="urn:microsoft.com/office/officeart/2005/8/layout/lProcess3"/>
    <dgm:cxn modelId="{946524BC-CE12-44DB-88EC-35F1A2B91FFF}" type="presOf" srcId="{E1C0B1CD-F94A-4363-A72F-0CBE88E4C98D}" destId="{F4574D8F-5A02-4324-89EC-D49C79598953}" srcOrd="0" destOrd="0" presId="urn:microsoft.com/office/officeart/2005/8/layout/lProcess3"/>
    <dgm:cxn modelId="{543FB19A-B8A7-4AE8-B19D-23C56963F126}" type="presOf" srcId="{150866C2-370C-4200-AC3C-F86B55BC5C19}" destId="{E63B186E-C1A4-4220-9158-7C670CDFC28D}" srcOrd="0" destOrd="0" presId="urn:microsoft.com/office/officeart/2005/8/layout/lProcess3"/>
    <dgm:cxn modelId="{D37A46A1-2323-4C24-9D60-7B480E315000}" srcId="{A5A2BCD2-A6A7-4D18-81FD-BE3302BD59E6}" destId="{B3BC5815-7954-4FD3-B8CD-4468E6FE6653}" srcOrd="4" destOrd="0" parTransId="{3CE20B06-5309-40AB-B450-E36EE7D556ED}" sibTransId="{E1940328-4ECB-42B2-B777-069FAA2A7609}"/>
    <dgm:cxn modelId="{4C880EA3-4FA1-4992-8572-1EB8221F5CD7}" srcId="{320854BA-CF42-4702-B7E6-DD9E21841CA1}" destId="{D16B10E0-C801-4F35-811F-C01C382599E3}" srcOrd="0" destOrd="0" parTransId="{9ACE9A64-C3F3-438F-9B75-1DE23A818E74}" sibTransId="{ECF77F07-AC18-4A4B-B0DA-4B28A418D987}"/>
    <dgm:cxn modelId="{8CC0E2E9-ACD3-4A49-80A0-0469C95A350C}" srcId="{150866C2-370C-4200-AC3C-F86B55BC5C19}" destId="{7FFCC4AF-A014-4EBD-94EF-B9CCAA50C964}" srcOrd="0" destOrd="0" parTransId="{D87EED1E-56AC-4EE5-9642-2ADEB219744B}" sibTransId="{CBB569BA-DC3B-4B6C-BDB4-49CEA3420D3B}"/>
    <dgm:cxn modelId="{923CB1CC-E2A0-4649-AAFD-633BA104D2EE}" type="presOf" srcId="{9DE389D6-EA6A-4F57-AED3-30E05AEA49EC}" destId="{D44E01A8-9156-4F39-8F23-C53A2EABB3E8}" srcOrd="0" destOrd="0" presId="urn:microsoft.com/office/officeart/2005/8/layout/lProcess3"/>
    <dgm:cxn modelId="{C0C3EB96-29EC-44C4-B64A-B7E549A3CBDA}" srcId="{A5A2BCD2-A6A7-4D18-81FD-BE3302BD59E6}" destId="{150866C2-370C-4200-AC3C-F86B55BC5C19}" srcOrd="0" destOrd="0" parTransId="{F5A394F0-B6B0-4ACF-B61D-D75B067511CB}" sibTransId="{03B0D17A-EF5E-4637-9C0C-62E69C444F85}"/>
    <dgm:cxn modelId="{162BEFE8-6312-45D0-B401-100C3458C1B2}" type="presParOf" srcId="{61642E60-D0B6-4552-A6AF-80AD5D60AAB9}" destId="{FD6AB7A9-FC7A-4C47-86C2-62EEAE3254CB}" srcOrd="0" destOrd="0" presId="urn:microsoft.com/office/officeart/2005/8/layout/lProcess3"/>
    <dgm:cxn modelId="{CCAA6733-A7B8-4385-AC8E-E2F8594EEA3C}" type="presParOf" srcId="{FD6AB7A9-FC7A-4C47-86C2-62EEAE3254CB}" destId="{E63B186E-C1A4-4220-9158-7C670CDFC28D}" srcOrd="0" destOrd="0" presId="urn:microsoft.com/office/officeart/2005/8/layout/lProcess3"/>
    <dgm:cxn modelId="{890FBD01-E408-44C5-95B7-CFBAF41FAD82}" type="presParOf" srcId="{FD6AB7A9-FC7A-4C47-86C2-62EEAE3254CB}" destId="{2710F5B0-8B73-473D-9750-3CC42F28B278}" srcOrd="1" destOrd="0" presId="urn:microsoft.com/office/officeart/2005/8/layout/lProcess3"/>
    <dgm:cxn modelId="{5EA3D396-890B-4BDF-9F0E-3D35708C5222}" type="presParOf" srcId="{FD6AB7A9-FC7A-4C47-86C2-62EEAE3254CB}" destId="{E688B7D4-BAE4-48A7-86DF-90FF3DD630C0}" srcOrd="2" destOrd="0" presId="urn:microsoft.com/office/officeart/2005/8/layout/lProcess3"/>
    <dgm:cxn modelId="{D923434F-92EF-4613-97D7-B1F2577C63E8}" type="presParOf" srcId="{61642E60-D0B6-4552-A6AF-80AD5D60AAB9}" destId="{B31F2A9D-8142-4ACC-B0F4-1E8389576C8C}" srcOrd="1" destOrd="0" presId="urn:microsoft.com/office/officeart/2005/8/layout/lProcess3"/>
    <dgm:cxn modelId="{73AB9173-2732-4180-84FB-6984C733C28B}" type="presParOf" srcId="{61642E60-D0B6-4552-A6AF-80AD5D60AAB9}" destId="{18B96FAB-6810-4E56-B7B1-31C14FD2684D}" srcOrd="2" destOrd="0" presId="urn:microsoft.com/office/officeart/2005/8/layout/lProcess3"/>
    <dgm:cxn modelId="{F8E860DE-AF44-4F81-A522-AD169DB0251F}" type="presParOf" srcId="{18B96FAB-6810-4E56-B7B1-31C14FD2684D}" destId="{CCD09E6F-453C-48E0-BBC4-BA791D61715A}" srcOrd="0" destOrd="0" presId="urn:microsoft.com/office/officeart/2005/8/layout/lProcess3"/>
    <dgm:cxn modelId="{944BA236-62FF-430A-9FFF-BBBB051B6150}" type="presParOf" srcId="{18B96FAB-6810-4E56-B7B1-31C14FD2684D}" destId="{DA826E29-8796-4314-949D-3FE1A826FBA9}" srcOrd="1" destOrd="0" presId="urn:microsoft.com/office/officeart/2005/8/layout/lProcess3"/>
    <dgm:cxn modelId="{6D8C79A8-F6BF-44B3-8E5A-F2CC459766DB}" type="presParOf" srcId="{18B96FAB-6810-4E56-B7B1-31C14FD2684D}" destId="{D5264498-46D6-4A2B-8FAF-5A6A8A968375}" srcOrd="2" destOrd="0" presId="urn:microsoft.com/office/officeart/2005/8/layout/lProcess3"/>
    <dgm:cxn modelId="{CA195AB9-6395-44C2-8744-FE74048D97F6}" type="presParOf" srcId="{61642E60-D0B6-4552-A6AF-80AD5D60AAB9}" destId="{0A99421F-EA2C-4DE5-818F-E6827ADC8FD0}" srcOrd="3" destOrd="0" presId="urn:microsoft.com/office/officeart/2005/8/layout/lProcess3"/>
    <dgm:cxn modelId="{A39F9961-D730-4BF8-BF53-A92A7BEA7587}" type="presParOf" srcId="{61642E60-D0B6-4552-A6AF-80AD5D60AAB9}" destId="{2B424A38-069B-4966-8625-499836C86271}" srcOrd="4" destOrd="0" presId="urn:microsoft.com/office/officeart/2005/8/layout/lProcess3"/>
    <dgm:cxn modelId="{F1C3D439-B93F-406B-A789-5051FF4493B4}" type="presParOf" srcId="{2B424A38-069B-4966-8625-499836C86271}" destId="{F4574D8F-5A02-4324-89EC-D49C79598953}" srcOrd="0" destOrd="0" presId="urn:microsoft.com/office/officeart/2005/8/layout/lProcess3"/>
    <dgm:cxn modelId="{EE544134-B62C-4F07-B3B2-FA89D95DB5C6}" type="presParOf" srcId="{2B424A38-069B-4966-8625-499836C86271}" destId="{CA0DF580-1C8C-4A08-AC6B-3AF2078115C2}" srcOrd="1" destOrd="0" presId="urn:microsoft.com/office/officeart/2005/8/layout/lProcess3"/>
    <dgm:cxn modelId="{2DA748DF-6F5C-4EBB-9E1A-64396336BBDA}" type="presParOf" srcId="{2B424A38-069B-4966-8625-499836C86271}" destId="{D44E01A8-9156-4F39-8F23-C53A2EABB3E8}" srcOrd="2" destOrd="0" presId="urn:microsoft.com/office/officeart/2005/8/layout/lProcess3"/>
    <dgm:cxn modelId="{DFE1EE6F-9EDD-43CB-A0EC-C806EF160E85}" type="presParOf" srcId="{61642E60-D0B6-4552-A6AF-80AD5D60AAB9}" destId="{8EC54918-44D1-4010-9446-FDB538EC6DAD}" srcOrd="5" destOrd="0" presId="urn:microsoft.com/office/officeart/2005/8/layout/lProcess3"/>
    <dgm:cxn modelId="{3D5770D2-83E4-4B7A-8128-E347CB4A8629}" type="presParOf" srcId="{61642E60-D0B6-4552-A6AF-80AD5D60AAB9}" destId="{4ED7A25D-3957-4029-8C64-ED4907E1D190}" srcOrd="6" destOrd="0" presId="urn:microsoft.com/office/officeart/2005/8/layout/lProcess3"/>
    <dgm:cxn modelId="{792A783E-B446-4BC2-A1B0-5B97C4B92080}" type="presParOf" srcId="{4ED7A25D-3957-4029-8C64-ED4907E1D190}" destId="{D4CBEC2D-0704-424E-B278-4D13674CD4FD}" srcOrd="0" destOrd="0" presId="urn:microsoft.com/office/officeart/2005/8/layout/lProcess3"/>
    <dgm:cxn modelId="{D71534F1-3319-4A1C-893A-0FB10322AB47}" type="presParOf" srcId="{61642E60-D0B6-4552-A6AF-80AD5D60AAB9}" destId="{7C826288-B4E5-4542-A147-418A822749C4}" srcOrd="7" destOrd="0" presId="urn:microsoft.com/office/officeart/2005/8/layout/lProcess3"/>
    <dgm:cxn modelId="{95B808F5-1263-4FA9-BA49-50A2F0B76B80}" type="presParOf" srcId="{61642E60-D0B6-4552-A6AF-80AD5D60AAB9}" destId="{CC83D67A-CB95-4C4A-914D-74B7CDB8FFBD}" srcOrd="8" destOrd="0" presId="urn:microsoft.com/office/officeart/2005/8/layout/lProcess3"/>
    <dgm:cxn modelId="{1DE0E8CC-D994-4B74-B647-6BC344B9B817}" type="presParOf" srcId="{CC83D67A-CB95-4C4A-914D-74B7CDB8FFBD}" destId="{A05B19BE-7CA1-4797-9BC4-3F9B9DE8983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B186E-C1A4-4220-9158-7C670CDFC28D}">
      <dsp:nvSpPr>
        <dsp:cNvPr id="0" name=""/>
        <dsp:cNvSpPr/>
      </dsp:nvSpPr>
      <dsp:spPr>
        <a:xfrm>
          <a:off x="940612" y="715"/>
          <a:ext cx="2631950" cy="105278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bg1"/>
              </a:solidFill>
            </a:rPr>
            <a:t>A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1467002" y="715"/>
        <a:ext cx="1579170" cy="1052780"/>
      </dsp:txXfrm>
    </dsp:sp>
    <dsp:sp modelId="{E688B7D4-BAE4-48A7-86DF-90FF3DD630C0}">
      <dsp:nvSpPr>
        <dsp:cNvPr id="0" name=""/>
        <dsp:cNvSpPr/>
      </dsp:nvSpPr>
      <dsp:spPr>
        <a:xfrm>
          <a:off x="3317070" y="1259898"/>
          <a:ext cx="4414913" cy="8738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Subfertility</a:t>
          </a:r>
          <a:endParaRPr lang="en-US" sz="4400" kern="1200" dirty="0"/>
        </a:p>
      </dsp:txBody>
      <dsp:txXfrm>
        <a:off x="3753974" y="1259898"/>
        <a:ext cx="3541106" cy="873807"/>
      </dsp:txXfrm>
    </dsp:sp>
    <dsp:sp modelId="{CCD09E6F-453C-48E0-BBC4-BA791D61715A}">
      <dsp:nvSpPr>
        <dsp:cNvPr id="0" name=""/>
        <dsp:cNvSpPr/>
      </dsp:nvSpPr>
      <dsp:spPr>
        <a:xfrm>
          <a:off x="909767" y="1219150"/>
          <a:ext cx="2631950" cy="105278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bg1"/>
              </a:solidFill>
            </a:rPr>
            <a:t>B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1436157" y="1219150"/>
        <a:ext cx="1579170" cy="1052780"/>
      </dsp:txXfrm>
    </dsp:sp>
    <dsp:sp modelId="{D5264498-46D6-4A2B-8FAF-5A6A8A968375}">
      <dsp:nvSpPr>
        <dsp:cNvPr id="0" name=""/>
        <dsp:cNvSpPr/>
      </dsp:nvSpPr>
      <dsp:spPr>
        <a:xfrm>
          <a:off x="3317070" y="2521828"/>
          <a:ext cx="4439576" cy="8738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Fecundability</a:t>
          </a:r>
          <a:endParaRPr lang="en-US" sz="4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3974" y="2521828"/>
        <a:ext cx="3565769" cy="873807"/>
      </dsp:txXfrm>
    </dsp:sp>
    <dsp:sp modelId="{F4574D8F-5A02-4324-89EC-D49C79598953}">
      <dsp:nvSpPr>
        <dsp:cNvPr id="0" name=""/>
        <dsp:cNvSpPr/>
      </dsp:nvSpPr>
      <dsp:spPr>
        <a:xfrm>
          <a:off x="940612" y="2401054"/>
          <a:ext cx="2631950" cy="105278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bg1"/>
              </a:solidFill>
            </a:rPr>
            <a:t>C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1467002" y="2401054"/>
        <a:ext cx="1579170" cy="1052780"/>
      </dsp:txXfrm>
    </dsp:sp>
    <dsp:sp modelId="{D44E01A8-9156-4F39-8F23-C53A2EABB3E8}">
      <dsp:nvSpPr>
        <dsp:cNvPr id="0" name=""/>
        <dsp:cNvSpPr/>
      </dsp:nvSpPr>
      <dsp:spPr>
        <a:xfrm>
          <a:off x="3317070" y="3720670"/>
          <a:ext cx="4318685" cy="8738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Fecundity</a:t>
          </a:r>
          <a:endParaRPr lang="en-US" sz="4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3974" y="3720670"/>
        <a:ext cx="3444878" cy="873807"/>
      </dsp:txXfrm>
    </dsp:sp>
    <dsp:sp modelId="{D4CBEC2D-0704-424E-B278-4D13674CD4FD}">
      <dsp:nvSpPr>
        <dsp:cNvPr id="0" name=""/>
        <dsp:cNvSpPr/>
      </dsp:nvSpPr>
      <dsp:spPr>
        <a:xfrm>
          <a:off x="940612" y="3601224"/>
          <a:ext cx="2631950" cy="105278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bg1"/>
              </a:solidFill>
            </a:rPr>
            <a:t>D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1467002" y="3601224"/>
        <a:ext cx="1579170" cy="1052780"/>
      </dsp:txXfrm>
    </dsp:sp>
    <dsp:sp modelId="{A05B19BE-7CA1-4797-9BC4-3F9B9DE8983A}">
      <dsp:nvSpPr>
        <dsp:cNvPr id="0" name=""/>
        <dsp:cNvSpPr/>
      </dsp:nvSpPr>
      <dsp:spPr>
        <a:xfrm>
          <a:off x="3211302" y="0"/>
          <a:ext cx="3764032" cy="105278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bg1"/>
              </a:solidFill>
            </a:rPr>
            <a:t>Infertility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3737692" y="0"/>
        <a:ext cx="2711252" cy="10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F5E6BD-C2FE-418B-A50B-E4AB71B34FC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BD471C-E9E8-4376-B196-C0115C9DC4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 The Name Of God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83129"/>
            <a:ext cx="6705600" cy="1349796"/>
            <a:chOff x="3537895" y="170010"/>
            <a:chExt cx="4825958" cy="1349796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Laboratory test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0855" y="144678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Spermogram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CBCdiff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BG,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Rh, FBS, Lipid profile, Cr,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Vit.D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HbA1C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OGTT,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HIV, HCV,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VDRL,PPD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PRL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TSH, FT4,  0/1&lt;TSH&lt;2/5 (q6m)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FSH, AMH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E2,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Progestrone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Testestrone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DHEA-SO4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 Rubella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Papsmear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534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Mamography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40-50 Patient 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151" y="1981200"/>
            <a:ext cx="1771849" cy="1771849"/>
            <a:chOff x="1336" y="477271"/>
            <a:chExt cx="1771849" cy="1771849"/>
          </a:xfrm>
        </p:grpSpPr>
        <p:sp>
          <p:nvSpPr>
            <p:cNvPr id="5" name="Oval 4"/>
            <p:cNvSpPr/>
            <p:nvPr/>
          </p:nvSpPr>
          <p:spPr>
            <a:xfrm>
              <a:off x="1336" y="477271"/>
              <a:ext cx="1771849" cy="1771849"/>
            </a:xfrm>
            <a:prstGeom prst="ellips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4"/>
            <p:cNvSpPr/>
            <p:nvPr/>
          </p:nvSpPr>
          <p:spPr>
            <a:xfrm>
              <a:off x="260817" y="736752"/>
              <a:ext cx="1252887" cy="1252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/>
                <a:t>Renal </a:t>
              </a:r>
              <a:r>
                <a:rPr lang="en-US" sz="2300" dirty="0" smtClean="0"/>
                <a:t>Failure</a:t>
              </a:r>
              <a:endParaRPr lang="en-US" sz="23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8018" y="2353288"/>
            <a:ext cx="1027672" cy="1027672"/>
            <a:chOff x="1917060" y="849360"/>
            <a:chExt cx="1027672" cy="1027672"/>
          </a:xfrm>
        </p:grpSpPr>
        <p:sp>
          <p:nvSpPr>
            <p:cNvPr id="8" name="Plus 7"/>
            <p:cNvSpPr/>
            <p:nvPr/>
          </p:nvSpPr>
          <p:spPr>
            <a:xfrm>
              <a:off x="1917060" y="849360"/>
              <a:ext cx="1027672" cy="1027672"/>
            </a:xfrm>
            <a:prstGeom prst="mathPlus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lus 4"/>
            <p:cNvSpPr/>
            <p:nvPr/>
          </p:nvSpPr>
          <p:spPr>
            <a:xfrm>
              <a:off x="2053278" y="1242342"/>
              <a:ext cx="755236" cy="241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39836" y="2073025"/>
            <a:ext cx="1771849" cy="1771849"/>
            <a:chOff x="1336" y="477271"/>
            <a:chExt cx="1771849" cy="1771849"/>
          </a:xfrm>
        </p:grpSpPr>
        <p:sp>
          <p:nvSpPr>
            <p:cNvPr id="11" name="Oval 10"/>
            <p:cNvSpPr/>
            <p:nvPr/>
          </p:nvSpPr>
          <p:spPr>
            <a:xfrm>
              <a:off x="1336" y="477271"/>
              <a:ext cx="1771849" cy="1771849"/>
            </a:xfrm>
            <a:prstGeom prst="ellips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/>
            <p:nvPr/>
          </p:nvSpPr>
          <p:spPr>
            <a:xfrm>
              <a:off x="260817" y="736752"/>
              <a:ext cx="1252887" cy="1252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/>
                <a:t>Liver </a:t>
              </a:r>
              <a:r>
                <a:rPr lang="en-US" sz="2300" dirty="0" err="1"/>
                <a:t>Filure</a:t>
              </a:r>
              <a:endParaRPr lang="en-US" sz="23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457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Person High risk for Treatment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74843" y="2102053"/>
            <a:ext cx="1771849" cy="1771849"/>
            <a:chOff x="1336" y="477271"/>
            <a:chExt cx="1771849" cy="1771849"/>
          </a:xfrm>
        </p:grpSpPr>
        <p:sp>
          <p:nvSpPr>
            <p:cNvPr id="15" name="Oval 14"/>
            <p:cNvSpPr/>
            <p:nvPr/>
          </p:nvSpPr>
          <p:spPr>
            <a:xfrm>
              <a:off x="1336" y="477271"/>
              <a:ext cx="1771849" cy="1771849"/>
            </a:xfrm>
            <a:prstGeom prst="ellips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 smtClean="0"/>
            </a:p>
            <a:p>
              <a:pPr algn="ctr"/>
              <a:r>
                <a:rPr lang="en-US" dirty="0" smtClean="0"/>
                <a:t>Cancer</a:t>
              </a:r>
              <a:endParaRPr lang="en-US" dirty="0"/>
            </a:p>
          </p:txBody>
        </p:sp>
        <p:sp>
          <p:nvSpPr>
            <p:cNvPr id="16" name="Oval 4"/>
            <p:cNvSpPr/>
            <p:nvPr/>
          </p:nvSpPr>
          <p:spPr>
            <a:xfrm>
              <a:off x="260817" y="736752"/>
              <a:ext cx="1252887" cy="1252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98346" y="2478984"/>
            <a:ext cx="1027672" cy="1027672"/>
            <a:chOff x="1917060" y="849360"/>
            <a:chExt cx="1027672" cy="1027672"/>
          </a:xfrm>
        </p:grpSpPr>
        <p:sp>
          <p:nvSpPr>
            <p:cNvPr id="18" name="Plus 17"/>
            <p:cNvSpPr/>
            <p:nvPr/>
          </p:nvSpPr>
          <p:spPr>
            <a:xfrm>
              <a:off x="1917060" y="849360"/>
              <a:ext cx="1027672" cy="1027672"/>
            </a:xfrm>
            <a:prstGeom prst="mathPlus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lus 4"/>
            <p:cNvSpPr/>
            <p:nvPr/>
          </p:nvSpPr>
          <p:spPr>
            <a:xfrm>
              <a:off x="2053278" y="1242342"/>
              <a:ext cx="755236" cy="241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6027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152400"/>
            <a:ext cx="6705600" cy="1349796"/>
            <a:chOff x="3537895" y="170010"/>
            <a:chExt cx="4825958" cy="1349796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Cause of Infertility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1676400"/>
            <a:ext cx="71628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Male Factor    35%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Ovulatory Factor 15%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Plevic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Tubal factor 35%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Unexplained   factor  10%</a:t>
            </a:r>
          </a:p>
        </p:txBody>
      </p:sp>
    </p:spTree>
    <p:extLst>
      <p:ext uri="{BB962C8B-B14F-4D97-AF65-F5344CB8AC3E}">
        <p14:creationId xmlns:p14="http://schemas.microsoft.com/office/powerpoint/2010/main" val="37348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1411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Causes of  Infertility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905000"/>
            <a:ext cx="450532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70364"/>
            <a:ext cx="4151265" cy="470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291" y="685800"/>
            <a:ext cx="731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Age &amp; Ovarian reserve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E2</a:t>
            </a: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Inhibin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AMH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AFC with TVS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Ovarian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Volum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Decrease Ovarian </a:t>
            </a:r>
            <a:r>
              <a:rPr lang="en-US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Reserve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Medication          DHEA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IVF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Egg  Donation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Embryo Donation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5800" y="2057400"/>
            <a:ext cx="940682" cy="309842"/>
            <a:chOff x="1721445" y="2515682"/>
            <a:chExt cx="331081" cy="387302"/>
          </a:xfrm>
        </p:grpSpPr>
        <p:sp>
          <p:nvSpPr>
            <p:cNvPr id="5" name="Right Arrow 4"/>
            <p:cNvSpPr/>
            <p:nvPr/>
          </p:nvSpPr>
          <p:spPr>
            <a:xfrm>
              <a:off x="1721445" y="2515682"/>
              <a:ext cx="331081" cy="3873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1721445" y="2593142"/>
              <a:ext cx="231757" cy="232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550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52400"/>
            <a:ext cx="8229600" cy="1349796"/>
            <a:chOff x="3537895" y="170010"/>
            <a:chExt cx="4825958" cy="1349796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Ovulatory dysfunction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8808" y="1648688"/>
            <a:ext cx="7088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Hypogonadism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Hypogonadotropic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eugonadotropic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euestrogenic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Hypergonadotropic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Hyperprolactinemia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5672" y="266566"/>
            <a:ext cx="6705600" cy="1349796"/>
            <a:chOff x="3537895" y="170010"/>
            <a:chExt cx="4825958" cy="1349796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Ovulation factor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1662544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BBT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CX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LH(30-35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/ml)(4-10 pm)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TVS(1-3 mm/24h)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5118" y="4495800"/>
            <a:ext cx="940682" cy="309842"/>
            <a:chOff x="1721445" y="2515682"/>
            <a:chExt cx="331081" cy="387302"/>
          </a:xfrm>
        </p:grpSpPr>
        <p:sp>
          <p:nvSpPr>
            <p:cNvPr id="9" name="Right Arrow 8"/>
            <p:cNvSpPr/>
            <p:nvPr/>
          </p:nvSpPr>
          <p:spPr>
            <a:xfrm>
              <a:off x="1721445" y="2515682"/>
              <a:ext cx="331081" cy="3873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1721445" y="2593142"/>
              <a:ext cx="231757" cy="232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66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304800"/>
            <a:ext cx="5501334" cy="1349796"/>
            <a:chOff x="3537895" y="170010"/>
            <a:chExt cx="4825958" cy="1349796"/>
          </a:xfrm>
        </p:grpSpPr>
        <p:sp>
          <p:nvSpPr>
            <p:cNvPr id="6" name="Chevron 5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Tubal Factor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05000" y="1828800"/>
            <a:ext cx="5767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TB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Endometriosis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Polyp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Septic Abortion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Tubal spasm</a:t>
            </a:r>
          </a:p>
        </p:txBody>
      </p:sp>
    </p:spTree>
    <p:extLst>
      <p:ext uri="{BB962C8B-B14F-4D97-AF65-F5344CB8AC3E}">
        <p14:creationId xmlns:p14="http://schemas.microsoft.com/office/powerpoint/2010/main" val="3790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724400" cy="41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876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Negin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Rezavand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Obstetrices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Gynecology Department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KUMS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304800"/>
            <a:ext cx="5501334" cy="1143000"/>
            <a:chOff x="3537895" y="170010"/>
            <a:chExt cx="4825958" cy="1349796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Tubal Study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1164" y="18288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   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HSG(7-12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Analgesic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AB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Side effect -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Cx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Rapture, Uterine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perforation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V/B,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Alergia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Pain, entered dye in vessel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PID(0/3-3/1%)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  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Laparoscopy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       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Falloposcopy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       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Sonohystrography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             3D TVS with Doppler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676400" y="2057400"/>
            <a:ext cx="990600" cy="2051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4343400"/>
            <a:ext cx="990600" cy="2051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76400" y="4876800"/>
            <a:ext cx="990600" cy="2051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76400" y="5334000"/>
            <a:ext cx="990600" cy="2051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76400" y="5791200"/>
            <a:ext cx="990600" cy="2051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723275"/>
            <a:ext cx="6400799" cy="47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1" y="2286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HSG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reveals bilateral fallopian tube patency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1" y="1295400"/>
            <a:ext cx="7239000" cy="533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0587" y="228600"/>
            <a:ext cx="672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Hysterosalpingography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13716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8153400" cy="647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3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304800"/>
            <a:ext cx="5501334" cy="1143000"/>
            <a:chOff x="3537895" y="170010"/>
            <a:chExt cx="4825958" cy="1349796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Uterus Study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171959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Polyp,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Myoma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Hyperplasia, Malformation,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Asherman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Adhision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667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        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Hystroscopy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             HSG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            TVS, 3D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             SIS            Polyp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              MRI        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Myoma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95400" y="2971800"/>
            <a:ext cx="990600" cy="3575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95400" y="3657600"/>
            <a:ext cx="990600" cy="3575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95400" y="4336783"/>
            <a:ext cx="990600" cy="3575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95400" y="5105400"/>
            <a:ext cx="990600" cy="3575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00400" y="5105400"/>
            <a:ext cx="990600" cy="3575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295400" y="5943600"/>
            <a:ext cx="990600" cy="3575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67545" y="5943599"/>
            <a:ext cx="990600" cy="35759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Myoma</a:t>
            </a: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Infertility </a:t>
            </a:r>
            <a:endParaRPr lang="en-US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304800"/>
            <a:ext cx="5501334" cy="1349796"/>
            <a:chOff x="3537895" y="170010"/>
            <a:chExt cx="4825958" cy="1349796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Pelvic Factor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5000" y="1828800"/>
            <a:ext cx="5767840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Endometriosis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Laprascopy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19200"/>
            <a:ext cx="6781800" cy="3217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Unexplained  Infertility</a:t>
            </a:r>
            <a:endParaRPr lang="en-US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143000"/>
            <a:ext cx="6400800" cy="3217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Absolut    Infertility </a:t>
            </a:r>
            <a:endParaRPr lang="en-US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58427"/>
              </p:ext>
            </p:extLst>
          </p:nvPr>
        </p:nvGraphicFramePr>
        <p:xfrm>
          <a:off x="152401" y="381000"/>
          <a:ext cx="8610600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4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471054"/>
            <a:ext cx="8725916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6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914400"/>
            <a:ext cx="2819400" cy="1143000"/>
            <a:chOff x="3571" y="2196899"/>
            <a:chExt cx="1561703" cy="1024867"/>
          </a:xfrm>
        </p:grpSpPr>
        <p:sp>
          <p:nvSpPr>
            <p:cNvPr id="5" name="Rounded Rectangle 4"/>
            <p:cNvSpPr/>
            <p:nvPr/>
          </p:nvSpPr>
          <p:spPr>
            <a:xfrm>
              <a:off x="3571" y="2196899"/>
              <a:ext cx="1561703" cy="10248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3588" y="2226916"/>
              <a:ext cx="1501669" cy="9648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Prevalence</a:t>
              </a:r>
              <a:endParaRPr lang="en-US" sz="3200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23968" y="3796697"/>
            <a:ext cx="1143000" cy="524187"/>
            <a:chOff x="1721445" y="2515682"/>
            <a:chExt cx="331081" cy="387302"/>
          </a:xfrm>
        </p:grpSpPr>
        <p:sp>
          <p:nvSpPr>
            <p:cNvPr id="8" name="Right Arrow 7"/>
            <p:cNvSpPr/>
            <p:nvPr/>
          </p:nvSpPr>
          <p:spPr>
            <a:xfrm>
              <a:off x="1721445" y="2515682"/>
              <a:ext cx="331081" cy="3873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1721445" y="2593142"/>
              <a:ext cx="231757" cy="232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57068" y="898241"/>
            <a:ext cx="2438400" cy="1143000"/>
            <a:chOff x="3571" y="2196899"/>
            <a:chExt cx="1561703" cy="1024867"/>
          </a:xfrm>
        </p:grpSpPr>
        <p:sp>
          <p:nvSpPr>
            <p:cNvPr id="11" name="Rounded Rectangle 10"/>
            <p:cNvSpPr/>
            <p:nvPr/>
          </p:nvSpPr>
          <p:spPr>
            <a:xfrm>
              <a:off x="3571" y="2196899"/>
              <a:ext cx="1561703" cy="10248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3588" y="2226916"/>
              <a:ext cx="1501669" cy="9648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10-15%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7964" y="2667000"/>
            <a:ext cx="8487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Maximum of fertility in 20-24y cause of decrease fertility with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 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Aneuploidy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93318" y="1444649"/>
            <a:ext cx="940682" cy="387302"/>
            <a:chOff x="1721445" y="2515682"/>
            <a:chExt cx="331081" cy="387302"/>
          </a:xfrm>
        </p:grpSpPr>
        <p:sp>
          <p:nvSpPr>
            <p:cNvPr id="15" name="Right Arrow 14"/>
            <p:cNvSpPr/>
            <p:nvPr/>
          </p:nvSpPr>
          <p:spPr>
            <a:xfrm>
              <a:off x="1721445" y="2515682"/>
              <a:ext cx="331081" cy="3873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1721445" y="2593142"/>
              <a:ext cx="231757" cy="232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495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495800"/>
            <a:ext cx="86868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Age&gt;35 beginning after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6m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Beginning as soon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possible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Irregular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mens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Endometriosis 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C: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PID 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Spermogram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417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When we have to beginning investigation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480395"/>
            <a:ext cx="84304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Duration of Infertility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Previous  Medical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Coitus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rithm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PID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History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Previous Pregnancy Outcome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Pelvic Surgery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15000" y="3384766"/>
            <a:ext cx="533400" cy="18195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79649" y="4128464"/>
            <a:ext cx="533400" cy="18195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20947" y="110839"/>
            <a:ext cx="5495615" cy="1349796"/>
            <a:chOff x="3537895" y="170010"/>
            <a:chExt cx="4825958" cy="1349796"/>
          </a:xfrm>
        </p:grpSpPr>
        <p:sp>
          <p:nvSpPr>
            <p:cNvPr id="9" name="Chevron 8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Patient History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3841422" y="3336899"/>
            <a:ext cx="1005526" cy="167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56348" y="3566724"/>
            <a:ext cx="990600" cy="561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46948" y="319739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Ovucite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12-24 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82681" y="392234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Sperm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3-5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6678" y="1502196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   20-25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Alchol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Coffeine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Illicit Drugs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9200" y="152400"/>
            <a:ext cx="4825958" cy="1349796"/>
            <a:chOff x="3537895" y="170010"/>
            <a:chExt cx="4825958" cy="1349796"/>
          </a:xfrm>
        </p:grpSpPr>
        <p:sp>
          <p:nvSpPr>
            <p:cNvPr id="9" name="Chevron 8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Lifestyle </a:t>
              </a:r>
              <a:endPara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5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7800" y="152400"/>
            <a:ext cx="4825958" cy="1349796"/>
            <a:chOff x="3537895" y="170010"/>
            <a:chExt cx="4825958" cy="1349796"/>
          </a:xfrm>
        </p:grpSpPr>
        <p:sp>
          <p:nvSpPr>
            <p:cNvPr id="6" name="Chevron 5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212792" y="170010"/>
              <a:ext cx="3476163" cy="134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Drug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278" y="1502196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NSAID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Immunosuppresive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Chemotherapy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Tranquilizer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20947" y="200894"/>
            <a:ext cx="5495615" cy="1094506"/>
            <a:chOff x="3537895" y="170011"/>
            <a:chExt cx="4825958" cy="1349795"/>
          </a:xfrm>
        </p:grpSpPr>
        <p:sp>
          <p:nvSpPr>
            <p:cNvPr id="5" name="Chevron 4"/>
            <p:cNvSpPr/>
            <p:nvPr/>
          </p:nvSpPr>
          <p:spPr>
            <a:xfrm>
              <a:off x="3537895" y="170011"/>
              <a:ext cx="4825958" cy="134979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212792" y="170011"/>
              <a:ext cx="3476163" cy="1094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Occupation </a:t>
              </a:r>
              <a:endPara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0947" y="1295400"/>
            <a:ext cx="716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Hard and long time work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Manitor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Hg,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Cademium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Chemotherapy Drug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Banzen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Cholorofom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Percholoroethylen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Ethylen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Alchol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377</Words>
  <Application>Microsoft Office PowerPoint</Application>
  <PresentationFormat>On-screen Show (4:3)</PresentationFormat>
  <Paragraphs>147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Hemati</dc:creator>
  <cp:lastModifiedBy>Zanan2</cp:lastModifiedBy>
  <cp:revision>97</cp:revision>
  <dcterms:created xsi:type="dcterms:W3CDTF">2019-03-01T15:44:23Z</dcterms:created>
  <dcterms:modified xsi:type="dcterms:W3CDTF">2019-03-02T09:17:20Z</dcterms:modified>
</cp:coreProperties>
</file>