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9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7" autoAdjust="0"/>
    <p:restoredTop sz="94721" autoAdjust="0"/>
  </p:normalViewPr>
  <p:slideViewPr>
    <p:cSldViewPr>
      <p:cViewPr varScale="1">
        <p:scale>
          <a:sx n="86" d="100"/>
          <a:sy n="86" d="100"/>
        </p:scale>
        <p:origin x="9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6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3628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7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27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7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5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9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6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9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4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0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8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C291B9E-FBD2-443B-9281-69690DE92C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63E9-852A-41CD-93F4-4C460121B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95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Phosphide and Phosphine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Dr.Ali</a:t>
            </a:r>
            <a:r>
              <a:rPr lang="en-US" dirty="0" smtClean="0"/>
              <a:t> </a:t>
            </a:r>
            <a:r>
              <a:rPr lang="en-US" dirty="0" err="1" smtClean="0"/>
              <a:t>mohammad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mohammadi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4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frequent symptoms include:                    </a:t>
            </a:r>
            <a:r>
              <a:rPr lang="en-US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hypotension, </a:t>
            </a:r>
            <a:r>
              <a:rPr lang="en-US" sz="36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tachypnea,metabolic</a:t>
            </a:r>
            <a:r>
              <a:rPr lang="en-US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acidosis, palpitations, and </a:t>
            </a:r>
            <a:r>
              <a:rPr lang="en-US" sz="36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hypocalcemic</a:t>
            </a:r>
            <a:r>
              <a:rPr lang="en-US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tetany</a:t>
            </a:r>
            <a:endParaRPr lang="en-US" sz="3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Pulmonary edema, jaundice, and widened QRS on the electrocardiogram occasionally occur.                                                                 Except for the universal occurrence of anxiety and restlessness,                               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CNS symptoms are not prominent,                 although convulsions and coma have occurred in fatal cases.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deaths occur about 30 hours after ingestion but may be delayed up to 14 days.                                                          Death is most likely due to myocardial damage.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is symptomatic and supportive.                                            A dose of activated charcoal is given if the exposure is recent.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patient should be placed on a </a:t>
            </a:r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cardiorespiratory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monitor.                 Electrolytes and calcium should be followed  closely and treated as necessary. Renal and liver function tests should be monitored daily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Phosphine can be off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gassed from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emesis, feces, or lavage solution, and these fluids should be cleaned up immediately and disposed of properly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prognosis for patients with </a:t>
            </a:r>
            <a:r>
              <a:rPr lang="en-US" sz="4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cardiovascular and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pulmonary problems is grave.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Phosphides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used throughout the world to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  stored 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grains from rodents and other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pests.</a:t>
            </a:r>
            <a:endParaRPr lang="en-US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Phosphine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is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rapidly formed when zinc or aluminum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phosphide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comes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contact with dilute acids or with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is</a:t>
            </a:r>
          </a:p>
          <a:p>
            <a:pPr algn="l" rtl="0"/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 to be </a:t>
            </a:r>
            <a:r>
              <a:rPr lang="en-US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primarily responsible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their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toxicity.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exact mechanism of action is unclear, but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phosphine</a:t>
            </a:r>
            <a:endParaRPr lang="en-US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thought to produce toxicity by </a:t>
            </a:r>
            <a:r>
              <a:rPr lang="en-US" sz="4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blocking </a:t>
            </a:r>
            <a:r>
              <a:rPr lang="en-US" sz="4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cytochrome</a:t>
            </a:r>
            <a:r>
              <a:rPr lang="en-US" sz="40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 </a:t>
            </a:r>
            <a:r>
              <a:rPr lang="en-US" sz="40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oxidas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inhibits oxidative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phosphorylation</a:t>
            </a:r>
            <a:endParaRPr lang="en-US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eventually results in </a:t>
            </a:r>
            <a:r>
              <a:rPr lang="en-US" sz="4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 death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Phosphine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heavier than air and has an odor of 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rotten fish,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can be detected at levels of 2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Unfortunately,odor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cannot be relied on as either a warning sign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diagnostic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because toxicity can occur below the olfactory threshold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lethal dose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humans is not known, but patients ingesting zinc </a:t>
            </a:r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phosphide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died after ingesting as little as 4 to 5 g and have survived ingestion of 25 to 50 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9160"/>
          </a:xfrm>
        </p:spPr>
        <p:txBody>
          <a:bodyPr/>
          <a:lstStyle/>
          <a:p>
            <a:pPr algn="l" rtl="0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Toxic exposures to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phosphine 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by inhalation have been reported. The threshold limit value for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phosphine gas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0.3 ppm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630500" cy="4195481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Phosphides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 severe GI irritation. Nausea and vomiting with epigastric pain is universal and occurs within 10 to 15 minutes in the case of </a:t>
            </a:r>
            <a:r>
              <a:rPr lang="en-US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aluminum phosphide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                                   within 20 to 40 minutes for </a:t>
            </a:r>
            <a:r>
              <a:rPr lang="en-US" sz="3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zinc          phosp</a:t>
            </a:r>
            <a:r>
              <a:rPr lang="en-US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hide.</a:t>
            </a:r>
            <a:endParaRPr lang="en-US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</TotalTime>
  <Words>397</Words>
  <Application>Microsoft Office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Phosphide and Phosphine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MANAGEMENT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Aluminum Phosphide,              Zinc Phosphide</dc:title>
  <dc:creator>HITCHHIKER</dc:creator>
  <cp:lastModifiedBy>Windows User</cp:lastModifiedBy>
  <cp:revision>18</cp:revision>
  <cp:lastPrinted>2019-01-29T07:37:11Z</cp:lastPrinted>
  <dcterms:created xsi:type="dcterms:W3CDTF">2011-12-18T18:03:39Z</dcterms:created>
  <dcterms:modified xsi:type="dcterms:W3CDTF">2019-01-29T10:08:49Z</dcterms:modified>
</cp:coreProperties>
</file>